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3351"/>
    <p:restoredTop sz="50000"/>
  </p:normalViewPr>
  <p:slideViewPr>
    <p:cSldViewPr snapToGrid="0" snapToObjects="1">
      <p:cViewPr varScale="1">
        <p:scale>
          <a:sx n="60" d="100"/>
          <a:sy n="60" d="100"/>
        </p:scale>
        <p:origin x="176" y="3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A4B4037-020E-1A46-B1D0-548B102BD5A3}" type="datetimeFigureOut">
              <a:rPr lang="en-US" smtClean="0"/>
              <a:t>9/21/16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322F874-E024-664D-8563-DB00D8B4182B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1252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B4037-020E-1A46-B1D0-548B102BD5A3}" type="datetimeFigureOut">
              <a:rPr lang="en-US" smtClean="0"/>
              <a:t>9/21/16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2F874-E024-664D-8563-DB00D8B41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556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B4037-020E-1A46-B1D0-548B102BD5A3}" type="datetimeFigureOut">
              <a:rPr lang="en-US" smtClean="0"/>
              <a:t>9/21/16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2F874-E024-664D-8563-DB00D8B41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414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B4037-020E-1A46-B1D0-548B102BD5A3}" type="datetimeFigureOut">
              <a:rPr lang="en-US" smtClean="0"/>
              <a:t>9/21/16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2F874-E024-664D-8563-DB00D8B41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89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A4B4037-020E-1A46-B1D0-548B102BD5A3}" type="datetimeFigureOut">
              <a:rPr lang="en-US" smtClean="0"/>
              <a:t>9/21/16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322F874-E024-664D-8563-DB00D8B4182B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0507369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B4037-020E-1A46-B1D0-548B102BD5A3}" type="datetimeFigureOut">
              <a:rPr lang="en-US" smtClean="0"/>
              <a:t>9/21/16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2F874-E024-664D-8563-DB00D8B41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05282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B4037-020E-1A46-B1D0-548B102BD5A3}" type="datetimeFigureOut">
              <a:rPr lang="en-US" smtClean="0"/>
              <a:t>9/21/16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2F874-E024-664D-8563-DB00D8B41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46554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B4037-020E-1A46-B1D0-548B102BD5A3}" type="datetimeFigureOut">
              <a:rPr lang="en-US" smtClean="0"/>
              <a:t>9/21/16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2F874-E024-664D-8563-DB00D8B41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00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B4037-020E-1A46-B1D0-548B102BD5A3}" type="datetimeFigureOut">
              <a:rPr lang="en-US" smtClean="0"/>
              <a:t>9/21/16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2F874-E024-664D-8563-DB00D8B41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559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FA4B4037-020E-1A46-B1D0-548B102BD5A3}" type="datetimeFigureOut">
              <a:rPr lang="en-US" smtClean="0"/>
              <a:t>9/21/16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3322F874-E024-664D-8563-DB00D8B4182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9671087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FA4B4037-020E-1A46-B1D0-548B102BD5A3}" type="datetimeFigureOut">
              <a:rPr lang="en-US" smtClean="0"/>
              <a:t>9/21/16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3322F874-E024-664D-8563-DB00D8B41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137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A4B4037-020E-1A46-B1D0-548B102BD5A3}" type="datetimeFigureOut">
              <a:rPr lang="en-US" smtClean="0"/>
              <a:t>9/21/16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322F874-E024-664D-8563-DB00D8B4182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10188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symbiosis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743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symbiosis?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435396"/>
            <a:ext cx="10178322" cy="3593591"/>
          </a:xfrm>
        </p:spPr>
        <p:txBody>
          <a:bodyPr>
            <a:noAutofit/>
          </a:bodyPr>
          <a:lstStyle/>
          <a:p>
            <a:r>
              <a:rPr lang="en-US" sz="4000" dirty="0" smtClean="0"/>
              <a:t>“</a:t>
            </a:r>
            <a:r>
              <a:rPr lang="en-US" sz="4000" dirty="0" err="1" smtClean="0"/>
              <a:t>Sym</a:t>
            </a:r>
            <a:r>
              <a:rPr lang="en-US" sz="4000" dirty="0" smtClean="0"/>
              <a:t>” = together</a:t>
            </a:r>
          </a:p>
          <a:p>
            <a:r>
              <a:rPr lang="en-US" sz="4000" dirty="0" smtClean="0"/>
              <a:t>“Bio” = life</a:t>
            </a:r>
          </a:p>
          <a:p>
            <a:r>
              <a:rPr lang="en-US" sz="4000" dirty="0" smtClean="0"/>
              <a:t>“Sis” = condition</a:t>
            </a:r>
          </a:p>
          <a:p>
            <a:endParaRPr lang="en-US" sz="4000" dirty="0" smtClean="0"/>
          </a:p>
          <a:p>
            <a:r>
              <a:rPr lang="en-US" sz="4000" dirty="0" smtClean="0"/>
              <a:t>Symbiosis = the condition of living together</a:t>
            </a:r>
          </a:p>
          <a:p>
            <a:r>
              <a:rPr lang="en-US" sz="4000" dirty="0" smtClean="0"/>
              <a:t>AKA: what kind of relationship organisms who live together have with each other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74351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mutualism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874517"/>
            <a:ext cx="10178322" cy="3593591"/>
          </a:xfrm>
        </p:spPr>
        <p:txBody>
          <a:bodyPr>
            <a:noAutofit/>
          </a:bodyPr>
          <a:lstStyle/>
          <a:p>
            <a:r>
              <a:rPr lang="en-US" sz="3500" dirty="0" smtClean="0"/>
              <a:t>Both </a:t>
            </a:r>
            <a:r>
              <a:rPr lang="en-US" sz="3500" smtClean="0"/>
              <a:t>organisms benefit (+/+)</a:t>
            </a:r>
            <a:endParaRPr lang="en-US" sz="3500" dirty="0" smtClean="0"/>
          </a:p>
          <a:p>
            <a:endParaRPr lang="en-US" sz="3500" dirty="0" smtClean="0"/>
          </a:p>
          <a:p>
            <a:r>
              <a:rPr lang="en-US" sz="3500" dirty="0" smtClean="0"/>
              <a:t>Example: </a:t>
            </a:r>
          </a:p>
          <a:p>
            <a:pPr lvl="1"/>
            <a:r>
              <a:rPr lang="en-US" sz="3500" dirty="0" smtClean="0"/>
              <a:t>Birds and flowers</a:t>
            </a:r>
          </a:p>
          <a:p>
            <a:pPr lvl="2"/>
            <a:r>
              <a:rPr lang="en-US" sz="3500" dirty="0" smtClean="0"/>
              <a:t>The birds get food, and the flowers are pollinated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589171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Parasitism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1991" y="2286001"/>
            <a:ext cx="10388009" cy="3593591"/>
          </a:xfrm>
        </p:spPr>
        <p:txBody>
          <a:bodyPr>
            <a:noAutofit/>
          </a:bodyPr>
          <a:lstStyle/>
          <a:p>
            <a:r>
              <a:rPr lang="en-US" sz="3500" dirty="0" smtClean="0"/>
              <a:t>One organism benefits at the dispense of another (+/-)</a:t>
            </a:r>
          </a:p>
          <a:p>
            <a:endParaRPr lang="en-US" sz="3500" dirty="0"/>
          </a:p>
          <a:p>
            <a:r>
              <a:rPr lang="en-US" sz="3500" dirty="0" smtClean="0"/>
              <a:t>Example:</a:t>
            </a:r>
          </a:p>
          <a:p>
            <a:pPr lvl="1"/>
            <a:r>
              <a:rPr lang="en-US" sz="3500" dirty="0" smtClean="0"/>
              <a:t>Tapeworm</a:t>
            </a:r>
          </a:p>
          <a:p>
            <a:pPr lvl="2"/>
            <a:r>
              <a:rPr lang="en-US" sz="3500" dirty="0" smtClean="0"/>
              <a:t>Lives in your intestines and eats your food, and makes you sick and takes up your nutrients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918057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Commensalism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690578"/>
            <a:ext cx="10178322" cy="3593591"/>
          </a:xfrm>
        </p:spPr>
        <p:txBody>
          <a:bodyPr>
            <a:noAutofit/>
          </a:bodyPr>
          <a:lstStyle/>
          <a:p>
            <a:r>
              <a:rPr lang="en-US" sz="3500" dirty="0" smtClean="0"/>
              <a:t>One organism benefits, the other is unaffected (+/0)</a:t>
            </a:r>
          </a:p>
          <a:p>
            <a:endParaRPr lang="en-US" sz="3500" dirty="0" smtClean="0"/>
          </a:p>
          <a:p>
            <a:r>
              <a:rPr lang="en-US" sz="3500" dirty="0" smtClean="0"/>
              <a:t>Example:</a:t>
            </a:r>
          </a:p>
          <a:p>
            <a:pPr lvl="1"/>
            <a:r>
              <a:rPr lang="en-US" sz="3500" dirty="0" smtClean="0"/>
              <a:t>Sharks and Remoras</a:t>
            </a:r>
          </a:p>
          <a:p>
            <a:pPr lvl="2"/>
            <a:r>
              <a:rPr lang="en-US" sz="3500" dirty="0" smtClean="0"/>
              <a:t>Remoras latch on to sharks and get a free ride to another area of the ocean, and the sharks don’t seem to mind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832731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128451"/>
            <a:ext cx="10178322" cy="3593591"/>
          </a:xfrm>
        </p:spPr>
        <p:txBody>
          <a:bodyPr>
            <a:noAutofit/>
          </a:bodyPr>
          <a:lstStyle/>
          <a:p>
            <a:r>
              <a:rPr lang="en-US" sz="3500" dirty="0" smtClean="0"/>
              <a:t>Both organisms are busy trying to take the other down (because they use the same resources), that they both end up losing (-/-)</a:t>
            </a:r>
          </a:p>
          <a:p>
            <a:endParaRPr lang="en-US" sz="3500" dirty="0"/>
          </a:p>
          <a:p>
            <a:r>
              <a:rPr lang="en-US" sz="3500" dirty="0" smtClean="0"/>
              <a:t>Example:</a:t>
            </a:r>
          </a:p>
          <a:p>
            <a:pPr lvl="1"/>
            <a:r>
              <a:rPr lang="en-US" sz="3500" dirty="0" smtClean="0"/>
              <a:t>Bacteria and Fungi</a:t>
            </a:r>
          </a:p>
          <a:p>
            <a:pPr lvl="2"/>
            <a:r>
              <a:rPr lang="en-US" sz="3500" dirty="0" smtClean="0"/>
              <a:t>Both bacteria and fungi spend energy trying to kill each other,  so both end up losing energy in the process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8882776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Predator/prey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500" dirty="0" smtClean="0"/>
              <a:t>(+/-) Like parasitism, but where one of the organisms is actively hunting the other as a food source. </a:t>
            </a:r>
          </a:p>
          <a:p>
            <a:endParaRPr lang="en-US" sz="3500" dirty="0"/>
          </a:p>
          <a:p>
            <a:r>
              <a:rPr lang="en-US" sz="3500" dirty="0" smtClean="0"/>
              <a:t>Example: </a:t>
            </a:r>
          </a:p>
          <a:p>
            <a:pPr lvl="1"/>
            <a:r>
              <a:rPr lang="en-US" sz="3500" dirty="0" smtClean="0"/>
              <a:t>Lions and Gazelles</a:t>
            </a:r>
          </a:p>
          <a:p>
            <a:pPr lvl="2"/>
            <a:r>
              <a:rPr lang="en-US" sz="3500" dirty="0" smtClean="0"/>
              <a:t>Lions hunt gazelles – the lions get food, and the gazelles die. 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596647522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</a:majorFont>
      <a:minorFont>
        <a:latin typeface="Gill Sans MT" panose="020B0502020104020203"/>
        <a:ea typeface=""/>
        <a:cs typeface="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11</TotalTime>
  <Words>225</Words>
  <Application>Microsoft Macintosh PowerPoint</Application>
  <PresentationFormat>Widescreen</PresentationFormat>
  <Paragraphs>38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Gill Sans MT</vt:lpstr>
      <vt:lpstr>Impact</vt:lpstr>
      <vt:lpstr>Arial</vt:lpstr>
      <vt:lpstr>Badge</vt:lpstr>
      <vt:lpstr>symbiosis</vt:lpstr>
      <vt:lpstr>What is symbiosis?</vt:lpstr>
      <vt:lpstr>mutualism</vt:lpstr>
      <vt:lpstr>Parasitism</vt:lpstr>
      <vt:lpstr>Commensalism</vt:lpstr>
      <vt:lpstr>competition</vt:lpstr>
      <vt:lpstr>Predator/prey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symbiosis</dc:title>
  <dc:creator>Microsoft Office User</dc:creator>
  <cp:lastModifiedBy>Microsoft Office User</cp:lastModifiedBy>
  <cp:revision>2</cp:revision>
  <dcterms:created xsi:type="dcterms:W3CDTF">2016-09-21T20:42:21Z</dcterms:created>
  <dcterms:modified xsi:type="dcterms:W3CDTF">2016-09-21T20:54:10Z</dcterms:modified>
</cp:coreProperties>
</file>