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5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>
        <p:scale>
          <a:sx n="53" d="100"/>
          <a:sy n="53" d="100"/>
        </p:scale>
        <p:origin x="2280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C2E43D4-1EB0-8349-B377-72D1F973E0D3}" type="datetimeFigureOut">
              <a:rPr lang="en-US" smtClean="0"/>
              <a:t>2/24/17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590907-7D15-394D-95E4-5F88EED0C1E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E6s2xxdGoE" TargetMode="External"/><Relationship Id="rId4" Type="http://schemas.openxmlformats.org/officeDocument/2006/relationships/hyperlink" Target="https://www.youtube.com/watch?v=1b4mr3vPNbk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0Elo-zX1k8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Ribonucleic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71" y="241300"/>
            <a:ext cx="8610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4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061" y="1551266"/>
            <a:ext cx="8497309" cy="326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01703"/>
              </p:ext>
            </p:extLst>
          </p:nvPr>
        </p:nvGraphicFramePr>
        <p:xfrm>
          <a:off x="553452" y="601579"/>
          <a:ext cx="11117180" cy="5125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590"/>
                <a:gridCol w="5558590"/>
              </a:tblGrid>
              <a:tr h="1036449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DNA</a:t>
                      </a:r>
                      <a:endParaRPr lang="en-US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RNA</a:t>
                      </a:r>
                      <a:endParaRPr lang="en-US" sz="3500" dirty="0"/>
                    </a:p>
                  </a:txBody>
                  <a:tcPr/>
                </a:tc>
              </a:tr>
              <a:tr h="4089004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Deoxyribose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Double Stranded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Thymine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Stays in nucleus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Ribose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Single Stranded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Uracil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500" dirty="0" smtClean="0"/>
                        <a:t>Can</a:t>
                      </a:r>
                      <a:r>
                        <a:rPr lang="en-US" sz="3500" baseline="0" dirty="0" smtClean="0"/>
                        <a:t> leave nucleus</a:t>
                      </a:r>
                      <a:endParaRPr lang="en-US" sz="3500" dirty="0" smtClean="0"/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3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20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000" dirty="0" smtClean="0"/>
              <a:t>DNA &gt; RNA</a:t>
            </a:r>
            <a:endParaRPr lang="en-US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217" y="2085162"/>
            <a:ext cx="5045242" cy="378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Transcription: makes mRNA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- Done by RNA polymerase</a:t>
            </a:r>
          </a:p>
          <a:p>
            <a:r>
              <a:rPr lang="en-US" sz="3000" dirty="0" smtClean="0"/>
              <a:t>- reads only ONE side of the DNA (just one gene)</a:t>
            </a:r>
          </a:p>
          <a:p>
            <a:pPr lvl="1"/>
            <a:r>
              <a:rPr lang="en-US" sz="3000" dirty="0" smtClean="0"/>
              <a:t>- template strand vs. complimentary strand</a:t>
            </a:r>
          </a:p>
          <a:p>
            <a:r>
              <a:rPr lang="en-US" sz="3000" dirty="0" smtClean="0"/>
              <a:t>- Adds a 5’ cap and a adenine tail</a:t>
            </a:r>
          </a:p>
          <a:p>
            <a:pPr lvl="1"/>
            <a:r>
              <a:rPr lang="en-US" sz="3000" dirty="0" smtClean="0"/>
              <a:t>- protection outside the nucleus</a:t>
            </a:r>
          </a:p>
          <a:p>
            <a:pPr lvl="1"/>
            <a:r>
              <a:rPr lang="en-US" sz="3000" dirty="0" smtClean="0"/>
              <a:t>Acts as a “signal” or “identifier” outside the cell to the ribosome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922276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818147"/>
            <a:ext cx="11826679" cy="47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Amoeba Sisters RNA: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www.youtube.com/watch?v=0Elo-zX1k8M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RNA Transcription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www.youtube.com/watch?v=AE6s2xxdGoE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RNA Transcription (ignore transcription factors)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www.youtube.com/watch?v=1b4mr3vPNbk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2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4363</TotalTime>
  <Words>106</Words>
  <Application>Microsoft Macintosh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RNA</vt:lpstr>
      <vt:lpstr>PowerPoint Presentation</vt:lpstr>
      <vt:lpstr>PowerPoint Presentation</vt:lpstr>
      <vt:lpstr>PowerPoint Presentation</vt:lpstr>
      <vt:lpstr>Transcription</vt:lpstr>
      <vt:lpstr>Transcription: makes mRNA</vt:lpstr>
      <vt:lpstr>PowerPoint Presentation</vt:lpstr>
      <vt:lpstr>Videos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RNA</dc:title>
  <dc:creator>Microsoft Office User</dc:creator>
  <cp:lastModifiedBy>Microsoft Office User</cp:lastModifiedBy>
  <cp:revision>5</cp:revision>
  <dcterms:created xsi:type="dcterms:W3CDTF">2017-02-24T15:22:10Z</dcterms:created>
  <dcterms:modified xsi:type="dcterms:W3CDTF">2017-02-27T16:05:51Z</dcterms:modified>
</cp:coreProperties>
</file>