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>
        <p:scale>
          <a:sx n="66" d="100"/>
          <a:sy n="66" d="100"/>
        </p:scale>
        <p:origin x="18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D8DC8-07DA-544E-A27B-D0675BAD0B4B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0FAC3-3F8C-4B4E-993F-288D9998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0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Autosomal Dominant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0FAC3-3F8C-4B4E-993F-288D99982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Autosomal</a:t>
            </a:r>
            <a:r>
              <a:rPr lang="en-US" baseline="0" dirty="0" smtClean="0"/>
              <a:t> Recessive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0FAC3-3F8C-4B4E-993F-288D99982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linked</a:t>
            </a:r>
            <a:r>
              <a:rPr lang="en-US" baseline="0" dirty="0" smtClean="0"/>
              <a:t> recessive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0FAC3-3F8C-4B4E-993F-288D99982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Autosomal recessive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0FAC3-3F8C-4B4E-993F-288D99982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0" dirty="0" smtClean="0"/>
              <a:t> linked dominant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0FAC3-3F8C-4B4E-993F-288D99982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 linked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0FAC3-3F8C-4B4E-993F-288D99982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consanguineous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0FAC3-3F8C-4B4E-993F-288D99982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0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Royal</a:t>
            </a:r>
            <a:r>
              <a:rPr lang="en-US" baseline="0" dirty="0" smtClean="0"/>
              <a:t> family hemophilia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0FAC3-3F8C-4B4E-993F-288D99982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336" y="504351"/>
            <a:ext cx="8529131" cy="58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58750"/>
            <a:ext cx="9245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l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902" y="304800"/>
            <a:ext cx="9639030" cy="61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2678"/>
            <a:ext cx="12192000" cy="58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2007721"/>
            <a:ext cx="5226593" cy="3115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28" y="211791"/>
            <a:ext cx="5244353" cy="63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pedigrees?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Pedigrees track traits within lines of descent (family trees) and are used to figure out the method of inheritance of certain traits (usually diseases)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166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Autosomal dominant: </a:t>
            </a:r>
            <a:r>
              <a:rPr lang="en-US" sz="3000" dirty="0" smtClean="0"/>
              <a:t>dominant trait carried on chromosomes in pairs 1-22</a:t>
            </a:r>
          </a:p>
          <a:p>
            <a:r>
              <a:rPr lang="en-US" sz="3000" b="1" dirty="0" smtClean="0"/>
              <a:t>Autosomal recessive: </a:t>
            </a:r>
            <a:r>
              <a:rPr lang="en-US" sz="3000" dirty="0" smtClean="0"/>
              <a:t>recessive </a:t>
            </a:r>
            <a:r>
              <a:rPr lang="en-US" sz="3000" dirty="0"/>
              <a:t>trait carried on chromosomes in pairs 1-22</a:t>
            </a:r>
            <a:endParaRPr lang="en-US" sz="3000" dirty="0" smtClean="0"/>
          </a:p>
          <a:p>
            <a:r>
              <a:rPr lang="en-US" sz="3000" b="1" dirty="0" smtClean="0"/>
              <a:t>Sex linked: </a:t>
            </a:r>
            <a:r>
              <a:rPr lang="en-US" sz="3000" dirty="0" smtClean="0"/>
              <a:t>carried on X or Y chromosome (can be dominant or recessive)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3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000" b="1" dirty="0" smtClean="0"/>
              <a:t>Y linked</a:t>
            </a:r>
          </a:p>
          <a:p>
            <a:pPr lvl="1"/>
            <a:r>
              <a:rPr lang="en-US" sz="2000" dirty="0" smtClean="0"/>
              <a:t>Y chromosome infertility</a:t>
            </a:r>
          </a:p>
          <a:p>
            <a:r>
              <a:rPr lang="en-US" sz="2000" b="1" dirty="0" smtClean="0"/>
              <a:t>X linked Recessive:</a:t>
            </a:r>
          </a:p>
          <a:p>
            <a:pPr lvl="1"/>
            <a:r>
              <a:rPr lang="en-US" sz="2000" dirty="0" smtClean="0"/>
              <a:t>Hemophilia</a:t>
            </a:r>
          </a:p>
          <a:p>
            <a:r>
              <a:rPr lang="en-US" sz="2000" b="1" dirty="0" smtClean="0"/>
              <a:t>X linked Dominant:</a:t>
            </a:r>
          </a:p>
          <a:p>
            <a:pPr lvl="1"/>
            <a:r>
              <a:rPr lang="en-US" sz="2000" dirty="0" smtClean="0"/>
              <a:t>Fragile X Syndrome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Autosomal Recessive:</a:t>
            </a:r>
          </a:p>
          <a:p>
            <a:pPr lvl="1"/>
            <a:r>
              <a:rPr lang="en-US" sz="2000" dirty="0" smtClean="0"/>
              <a:t>Cystic Fibrosis</a:t>
            </a:r>
          </a:p>
          <a:p>
            <a:pPr lvl="1"/>
            <a:r>
              <a:rPr lang="en-US" sz="2000" dirty="0" smtClean="0"/>
              <a:t>Sickle Cell Anemia</a:t>
            </a:r>
          </a:p>
          <a:p>
            <a:r>
              <a:rPr lang="en-US" sz="2000" b="1" dirty="0" smtClean="0"/>
              <a:t>Autosomal Dominant: </a:t>
            </a:r>
          </a:p>
          <a:p>
            <a:pPr lvl="1"/>
            <a:r>
              <a:rPr lang="en-US" sz="2000" dirty="0" smtClean="0"/>
              <a:t>Huntington’s Disease</a:t>
            </a:r>
          </a:p>
          <a:p>
            <a:pPr lvl="1"/>
            <a:r>
              <a:rPr lang="en-US" sz="2000" dirty="0" err="1" smtClean="0"/>
              <a:t>Marfan</a:t>
            </a:r>
            <a:r>
              <a:rPr lang="en-US" sz="2000" dirty="0" smtClean="0"/>
              <a:t> Syndrome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800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24" y="755501"/>
            <a:ext cx="8794375" cy="54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23" y="652556"/>
            <a:ext cx="7894544" cy="53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l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596900"/>
            <a:ext cx="107569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35" y="877047"/>
            <a:ext cx="9211609" cy="5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509" y="437775"/>
            <a:ext cx="9241497" cy="5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1612</TotalTime>
  <Words>134</Words>
  <Application>Microsoft Macintosh PowerPoint</Application>
  <PresentationFormat>Widescreen</PresentationFormat>
  <Paragraphs>38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Gill Sans MT</vt:lpstr>
      <vt:lpstr>Arial</vt:lpstr>
      <vt:lpstr>Parcel</vt:lpstr>
      <vt:lpstr>Pedigree Notes</vt:lpstr>
      <vt:lpstr>What are pedigrees?</vt:lpstr>
      <vt:lpstr>Methods of inheritance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Pedigree Notes</dc:title>
  <dc:creator>Microsoft Office User</dc:creator>
  <cp:lastModifiedBy>Microsoft Office User</cp:lastModifiedBy>
  <cp:revision>5</cp:revision>
  <dcterms:created xsi:type="dcterms:W3CDTF">2017-02-08T18:02:25Z</dcterms:created>
  <dcterms:modified xsi:type="dcterms:W3CDTF">2017-02-09T20:54:46Z</dcterms:modified>
</cp:coreProperties>
</file>