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2" r:id="rId7"/>
    <p:sldId id="269" r:id="rId8"/>
    <p:sldId id="258" r:id="rId9"/>
    <p:sldId id="260" r:id="rId10"/>
    <p:sldId id="261" r:id="rId11"/>
    <p:sldId id="263" r:id="rId12"/>
    <p:sldId id="25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6C43DB1-E895-2D4F-A318-5B7D8AC6C002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7401F9-6E19-B74A-B40F-15ACE25922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1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Non-Mendelian Dominance and Sex-Linked Traits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Traits that don’t follow the normal dominant/recessive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21" y="0"/>
            <a:ext cx="9373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88" y="0"/>
            <a:ext cx="6564406" cy="65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324" y="2344270"/>
            <a:ext cx="8770571" cy="3651504"/>
          </a:xfrm>
        </p:spPr>
        <p:txBody>
          <a:bodyPr>
            <a:noAutofit/>
          </a:bodyPr>
          <a:lstStyle/>
          <a:p>
            <a:r>
              <a:rPr lang="en-US" sz="3500" dirty="0" smtClean="0"/>
              <a:t>Carried on the X chromosome</a:t>
            </a:r>
          </a:p>
          <a:p>
            <a:r>
              <a:rPr lang="en-US" sz="3500" dirty="0" smtClean="0"/>
              <a:t>Seen more frequently in males</a:t>
            </a:r>
          </a:p>
          <a:p>
            <a:pPr lvl="8"/>
            <a:r>
              <a:rPr lang="en-US" sz="2500" dirty="0" smtClean="0"/>
              <a:t>why?</a:t>
            </a:r>
            <a:endParaRPr lang="en-US" sz="2500" dirty="0"/>
          </a:p>
          <a:p>
            <a:r>
              <a:rPr lang="en-US" sz="2500" dirty="0" smtClean="0"/>
              <a:t>Red/Green Colorblindness</a:t>
            </a:r>
          </a:p>
          <a:p>
            <a:r>
              <a:rPr lang="en-US" sz="2500" dirty="0" smtClean="0"/>
              <a:t>Male Pattern Baldness</a:t>
            </a:r>
          </a:p>
          <a:p>
            <a:r>
              <a:rPr lang="en-US" sz="2500" dirty="0" smtClean="0"/>
              <a:t>Hemophilia</a:t>
            </a:r>
          </a:p>
          <a:p>
            <a:r>
              <a:rPr lang="en-US" sz="2500" dirty="0" smtClean="0"/>
              <a:t>Duchenne Muscular Dystrophy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85" y="2344270"/>
            <a:ext cx="4177926" cy="43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9" y="226686"/>
            <a:ext cx="4970646" cy="6429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18" y="226686"/>
            <a:ext cx="6131859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Alleles don’t follow Mendelian rules: one allele doesn’t “mask” another</a:t>
            </a:r>
          </a:p>
          <a:p>
            <a:r>
              <a:rPr lang="en-US" sz="2500" dirty="0" smtClean="0"/>
              <a:t>Heterozygotes express both alleles “incompletely” or “mixed”</a:t>
            </a:r>
          </a:p>
          <a:p>
            <a:r>
              <a:rPr lang="en-US" sz="2500" dirty="0" smtClean="0"/>
              <a:t>Results in three phenotypes:</a:t>
            </a:r>
          </a:p>
          <a:p>
            <a:pPr lvl="1"/>
            <a:r>
              <a:rPr lang="en-US" sz="2500" dirty="0" smtClean="0"/>
              <a:t>Homozygous of one trait</a:t>
            </a:r>
          </a:p>
          <a:p>
            <a:pPr lvl="1"/>
            <a:r>
              <a:rPr lang="en-US" sz="2500" dirty="0" smtClean="0"/>
              <a:t>Homozygous of another trait</a:t>
            </a:r>
          </a:p>
          <a:p>
            <a:pPr lvl="1"/>
            <a:r>
              <a:rPr lang="en-US" sz="2500" dirty="0" smtClean="0"/>
              <a:t>Heterozygous: mixture of both traits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20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Any trait that is inherited through more than one gene</a:t>
            </a:r>
          </a:p>
          <a:p>
            <a:r>
              <a:rPr lang="en-US" sz="3000" dirty="0" smtClean="0"/>
              <a:t>Eye color, skin color and hair texture</a:t>
            </a:r>
          </a:p>
          <a:p>
            <a:r>
              <a:rPr lang="en-US" sz="3000" dirty="0" smtClean="0"/>
              <a:t>Usually show incomplete dominance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360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786652"/>
            <a:ext cx="4927600" cy="5423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197" y="1069431"/>
            <a:ext cx="4349376" cy="4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89" y="0"/>
            <a:ext cx="61264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297" y="819023"/>
            <a:ext cx="5139765" cy="527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47" y="19198"/>
            <a:ext cx="5761691" cy="683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Some alleles of a gene are neither dominant nor recessive</a:t>
            </a:r>
          </a:p>
          <a:p>
            <a:r>
              <a:rPr lang="en-US" sz="3000" dirty="0" smtClean="0"/>
              <a:t>Both alleles are expressed equally in a heterozygote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855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96" y="816156"/>
            <a:ext cx="9397375" cy="5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344</TotalTime>
  <Words>124</Words>
  <Application>Microsoft Macintosh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Schoolbook</vt:lpstr>
      <vt:lpstr>Corbel</vt:lpstr>
      <vt:lpstr>Feathered</vt:lpstr>
      <vt:lpstr>Non-Mendelian Dominance and Sex-Linked Traits</vt:lpstr>
      <vt:lpstr>Incomplete Dominance</vt:lpstr>
      <vt:lpstr>Polygenic Inheritance</vt:lpstr>
      <vt:lpstr>PowerPoint Presentation</vt:lpstr>
      <vt:lpstr>PowerPoint Presentation</vt:lpstr>
      <vt:lpstr>PowerPoint Presentation</vt:lpstr>
      <vt:lpstr>PowerPoint Presentation</vt:lpstr>
      <vt:lpstr>Codominance</vt:lpstr>
      <vt:lpstr>PowerPoint Presentation</vt:lpstr>
      <vt:lpstr>PowerPoint Presentation</vt:lpstr>
      <vt:lpstr>PowerPoint Presentation</vt:lpstr>
      <vt:lpstr>Sex-Linked Traits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Non-Mendelian Dominance and Sex-Linked Traits</dc:title>
  <dc:creator>Microsoft Office User</dc:creator>
  <cp:lastModifiedBy>Microsoft Office User</cp:lastModifiedBy>
  <cp:revision>7</cp:revision>
  <dcterms:created xsi:type="dcterms:W3CDTF">2017-02-07T14:53:47Z</dcterms:created>
  <dcterms:modified xsi:type="dcterms:W3CDTF">2017-02-07T20:37:52Z</dcterms:modified>
</cp:coreProperties>
</file>