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4"/>
    <p:restoredTop sz="50000"/>
  </p:normalViewPr>
  <p:slideViewPr>
    <p:cSldViewPr snapToGrid="0" snapToObjects="1">
      <p:cViewPr varScale="1">
        <p:scale>
          <a:sx n="42" d="100"/>
          <a:sy n="42" d="100"/>
        </p:scale>
        <p:origin x="2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E5ABD-938A-5C41-B41B-57B1FA873E3A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CD456-8F98-334B-BCE8-4C7598567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4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D456-8F98-334B-BCE8-4C75985673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D456-8F98-334B-BCE8-4C7598567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 (</a:t>
            </a:r>
            <a:r>
              <a:rPr lang="en-US" dirty="0" err="1" smtClean="0"/>
              <a:t>substition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299" y="2199068"/>
            <a:ext cx="8708283" cy="46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1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Frameshift</a:t>
            </a:r>
            <a:r>
              <a:rPr lang="en-US" dirty="0" smtClean="0"/>
              <a:t>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Insertion or Deletion</a:t>
            </a:r>
          </a:p>
          <a:p>
            <a:r>
              <a:rPr lang="en-US" dirty="0" smtClean="0"/>
              <a:t>Shifts the codon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968" y="2413000"/>
            <a:ext cx="6032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Mutagens: things can cause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</a:p>
          <a:p>
            <a:r>
              <a:rPr lang="en-US" dirty="0" smtClean="0"/>
              <a:t>Physical </a:t>
            </a:r>
          </a:p>
        </p:txBody>
      </p:sp>
    </p:spTree>
    <p:extLst>
      <p:ext uri="{BB962C8B-B14F-4D97-AF65-F5344CB8AC3E}">
        <p14:creationId xmlns:p14="http://schemas.microsoft.com/office/powerpoint/2010/main" val="1215052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4739</TotalTime>
  <Words>23</Words>
  <Application>Microsoft Macintosh PowerPoint</Application>
  <PresentationFormat>Widescreen</PresentationFormat>
  <Paragraphs>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Gothic</vt:lpstr>
      <vt:lpstr>Wingdings 3</vt:lpstr>
      <vt:lpstr>Arial</vt:lpstr>
      <vt:lpstr>Ion Boardroom</vt:lpstr>
      <vt:lpstr>Point Mutation (substition)</vt:lpstr>
      <vt:lpstr>Frameshift Mutations</vt:lpstr>
      <vt:lpstr>Mutagens: things can cause mutations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</dc:title>
  <dc:creator>Microsoft Office User</dc:creator>
  <cp:lastModifiedBy>Microsoft Office User</cp:lastModifiedBy>
  <cp:revision>10</cp:revision>
  <dcterms:created xsi:type="dcterms:W3CDTF">2016-02-01T18:50:45Z</dcterms:created>
  <dcterms:modified xsi:type="dcterms:W3CDTF">2017-03-09T15:14:14Z</dcterms:modified>
</cp:coreProperties>
</file>