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61" r:id="rId7"/>
    <p:sldId id="269" r:id="rId8"/>
    <p:sldId id="271" r:id="rId9"/>
    <p:sldId id="265" r:id="rId10"/>
    <p:sldId id="266" r:id="rId11"/>
    <p:sldId id="267" r:id="rId12"/>
    <p:sldId id="26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43"/>
  </p:normalViewPr>
  <p:slideViewPr>
    <p:cSldViewPr snapToGrid="0" snapToObjects="1">
      <p:cViewPr varScale="1">
        <p:scale>
          <a:sx n="96" d="100"/>
          <a:sy n="96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AB4B-19EB-D347-94EF-575102ADB53D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771B424-71A3-0B4B-A8D4-22222B2E50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48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AB4B-19EB-D347-94EF-575102ADB53D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B424-71A3-0B4B-A8D4-22222B2E50FC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39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AB4B-19EB-D347-94EF-575102ADB53D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B424-71A3-0B4B-A8D4-22222B2E50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46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AB4B-19EB-D347-94EF-575102ADB53D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B424-71A3-0B4B-A8D4-22222B2E50FC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78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AB4B-19EB-D347-94EF-575102ADB53D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B424-71A3-0B4B-A8D4-22222B2E50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07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AB4B-19EB-D347-94EF-575102ADB53D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B424-71A3-0B4B-A8D4-22222B2E50FC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2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AB4B-19EB-D347-94EF-575102ADB53D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B424-71A3-0B4B-A8D4-22222B2E50FC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05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AB4B-19EB-D347-94EF-575102ADB53D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B424-71A3-0B4B-A8D4-22222B2E50FC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22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AB4B-19EB-D347-94EF-575102ADB53D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B424-71A3-0B4B-A8D4-22222B2E5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6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AB4B-19EB-D347-94EF-575102ADB53D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B424-71A3-0B4B-A8D4-22222B2E50FC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33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210AB4B-19EB-D347-94EF-575102ADB53D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1B424-71A3-0B4B-A8D4-22222B2E50F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0AB4B-19EB-D347-94EF-575102ADB53D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771B424-71A3-0B4B-A8D4-22222B2E50F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59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Autotrophic &amp; Heterotrophic 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78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196" y="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2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752" y="0"/>
            <a:ext cx="5780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97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these two processes work together?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06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oto:re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3" y="344557"/>
            <a:ext cx="10860085" cy="601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34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Autotrophic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their own food (photosynthesis)</a:t>
            </a:r>
          </a:p>
          <a:p>
            <a:r>
              <a:rPr lang="en-US" dirty="0" smtClean="0"/>
              <a:t>Contain chloroplasts and chlorophyll</a:t>
            </a:r>
          </a:p>
          <a:p>
            <a:r>
              <a:rPr lang="en-US" dirty="0" smtClean="0"/>
              <a:t>Found in producers</a:t>
            </a:r>
          </a:p>
          <a:p>
            <a:r>
              <a:rPr lang="en-US" dirty="0" smtClean="0"/>
              <a:t>Do both Photosynthesis and Cellular Respiration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652" y="4483100"/>
            <a:ext cx="3175000" cy="237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198" y="2015732"/>
            <a:ext cx="4238211" cy="385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7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in chloroplast</a:t>
            </a:r>
          </a:p>
          <a:p>
            <a:r>
              <a:rPr lang="en-US" dirty="0" smtClean="0"/>
              <a:t>Converts solar energy into chemical energy (glucose)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907" y="804519"/>
            <a:ext cx="9786947" cy="448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5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538" y="102705"/>
            <a:ext cx="9793356" cy="587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4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32" y="0"/>
            <a:ext cx="10906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04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Heterotrophic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13" y="1853754"/>
            <a:ext cx="9603275" cy="3450613"/>
          </a:xfrm>
        </p:spPr>
        <p:txBody>
          <a:bodyPr/>
          <a:lstStyle/>
          <a:p>
            <a:r>
              <a:rPr lang="en-US" dirty="0" smtClean="0"/>
              <a:t>Can’t make their own food</a:t>
            </a:r>
          </a:p>
          <a:p>
            <a:r>
              <a:rPr lang="en-US" dirty="0" smtClean="0"/>
              <a:t>Contain only mitochondria</a:t>
            </a:r>
          </a:p>
          <a:p>
            <a:r>
              <a:rPr lang="en-US" dirty="0" smtClean="0"/>
              <a:t>Only do cellular respiration</a:t>
            </a:r>
          </a:p>
          <a:p>
            <a:r>
              <a:rPr lang="en-US" dirty="0" smtClean="0"/>
              <a:t>Found in consumers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060" y="2655957"/>
            <a:ext cx="8128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88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in Mitochondria</a:t>
            </a:r>
          </a:p>
          <a:p>
            <a:r>
              <a:rPr lang="en-US" dirty="0" smtClean="0"/>
              <a:t>Converts chemical energy (glucose) into mechanical energy (ATP/movement)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36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68" y="1853754"/>
            <a:ext cx="11642856" cy="29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0624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106</TotalTime>
  <Words>81</Words>
  <Application>Microsoft Macintosh PowerPoint</Application>
  <PresentationFormat>Widescreen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Gill Sans MT</vt:lpstr>
      <vt:lpstr>Arial</vt:lpstr>
      <vt:lpstr>Gallery</vt:lpstr>
      <vt:lpstr>Autotrophic &amp; Heterotrophic cells</vt:lpstr>
      <vt:lpstr>Autotrophic cells</vt:lpstr>
      <vt:lpstr>photosynthesis</vt:lpstr>
      <vt:lpstr>PowerPoint Presentation</vt:lpstr>
      <vt:lpstr>PowerPoint Presentation</vt:lpstr>
      <vt:lpstr>PowerPoint Presentation</vt:lpstr>
      <vt:lpstr>Heterotrophic cells</vt:lpstr>
      <vt:lpstr>Cellular respiration</vt:lpstr>
      <vt:lpstr>PowerPoint Presentation</vt:lpstr>
      <vt:lpstr>PowerPoint Presentation</vt:lpstr>
      <vt:lpstr>PowerPoint Presentation</vt:lpstr>
      <vt:lpstr>How do these two processes work together?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Autotrophic &amp; Heterotrophic cells</dc:title>
  <dc:creator>Microsoft Office User</dc:creator>
  <cp:lastModifiedBy>Microsoft Office User</cp:lastModifiedBy>
  <cp:revision>7</cp:revision>
  <dcterms:created xsi:type="dcterms:W3CDTF">2016-11-14T15:46:03Z</dcterms:created>
  <dcterms:modified xsi:type="dcterms:W3CDTF">2016-11-18T00:31:02Z</dcterms:modified>
</cp:coreProperties>
</file>