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6" r:id="rId4"/>
    <p:sldId id="258" r:id="rId5"/>
    <p:sldId id="257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9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4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92BB-E4F9-7241-8D16-FD9ED9C84F32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A3F7-4195-A743-A15B-73514DCB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"/>
            <a:ext cx="9144000" cy="66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" y="0"/>
            <a:ext cx="8979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1"/>
            <a:ext cx="8929688" cy="46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199"/>
            <a:ext cx="9050765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2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0"/>
            <a:ext cx="696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=1TAzsL8qQeU</a:t>
            </a:r>
          </a:p>
        </p:txBody>
      </p:sp>
    </p:spTree>
    <p:extLst>
      <p:ext uri="{BB962C8B-B14F-4D97-AF65-F5344CB8AC3E}">
        <p14:creationId xmlns:p14="http://schemas.microsoft.com/office/powerpoint/2010/main" val="3812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</Words>
  <Application>Microsoft Macintosh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Mortensen</dc:creator>
  <cp:lastModifiedBy>Microsoft Office User</cp:lastModifiedBy>
  <cp:revision>4</cp:revision>
  <dcterms:created xsi:type="dcterms:W3CDTF">2015-11-16T20:49:57Z</dcterms:created>
  <dcterms:modified xsi:type="dcterms:W3CDTF">2017-01-13T17:03:25Z</dcterms:modified>
</cp:coreProperties>
</file>