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9"/>
  </p:normalViewPr>
  <p:slideViewPr>
    <p:cSldViewPr snapToGrid="0" snapToObjects="1">
      <p:cViewPr varScale="1">
        <p:scale>
          <a:sx n="92" d="100"/>
          <a:sy n="92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168361E-2D0E-8248-937A-A5C03CB1B02E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3F442FB-5E32-494B-A01F-AE0F36385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Mechanisms of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6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population?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A group of animals of the same species that mate with each other and *usually* live in the same place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5135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Mutations are random</a:t>
            </a:r>
          </a:p>
          <a:p>
            <a:r>
              <a:rPr lang="en-US" sz="5000" dirty="0" smtClean="0"/>
              <a:t>Mutations are the source of variation</a:t>
            </a:r>
          </a:p>
          <a:p>
            <a:r>
              <a:rPr lang="en-US" sz="5000" dirty="0" smtClean="0"/>
              <a:t>Mutations are the driving force behind evolution!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5430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As organisms move between populations, new alleles and traits can be introduced into populations of new environments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02421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6" y="1867593"/>
            <a:ext cx="10058400" cy="3931920"/>
          </a:xfrm>
        </p:spPr>
        <p:txBody>
          <a:bodyPr>
            <a:noAutofit/>
          </a:bodyPr>
          <a:lstStyle/>
          <a:p>
            <a:r>
              <a:rPr lang="en-US" sz="2500" dirty="0" smtClean="0"/>
              <a:t>Selective Pressures</a:t>
            </a:r>
          </a:p>
          <a:p>
            <a:pPr lvl="1"/>
            <a:r>
              <a:rPr lang="en-US" sz="2500" dirty="0" smtClean="0"/>
              <a:t>Environment</a:t>
            </a:r>
          </a:p>
          <a:p>
            <a:pPr lvl="1"/>
            <a:r>
              <a:rPr lang="en-US" sz="2500" dirty="0" smtClean="0"/>
              <a:t>Predator</a:t>
            </a:r>
          </a:p>
          <a:p>
            <a:pPr lvl="1"/>
            <a:r>
              <a:rPr lang="en-US" sz="2500" dirty="0" smtClean="0"/>
              <a:t>Food Source</a:t>
            </a:r>
          </a:p>
          <a:p>
            <a:pPr lvl="1"/>
            <a:r>
              <a:rPr lang="en-US" sz="2500" dirty="0" smtClean="0"/>
              <a:t>Shelter</a:t>
            </a:r>
          </a:p>
          <a:p>
            <a:pPr lvl="1"/>
            <a:r>
              <a:rPr lang="en-US" sz="2500" dirty="0" smtClean="0"/>
              <a:t>Disease</a:t>
            </a:r>
          </a:p>
          <a:p>
            <a:pPr lvl="1"/>
            <a:r>
              <a:rPr lang="en-US" sz="2500" dirty="0" smtClean="0"/>
              <a:t>Natural Disaster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 smtClean="0"/>
              <a:t>Organisms that can survive better, live longer and therefore reproduce more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9264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Most appealing to opposite sex gets to reproduce most, and their genes are more prevalent in the next generation.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0768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53737"/>
            <a:ext cx="9919855" cy="3909753"/>
          </a:xfrm>
        </p:spPr>
        <p:txBody>
          <a:bodyPr>
            <a:noAutofit/>
          </a:bodyPr>
          <a:lstStyle/>
          <a:p>
            <a:r>
              <a:rPr lang="en-US" sz="3000" dirty="0" smtClean="0"/>
              <a:t>Geographic</a:t>
            </a:r>
          </a:p>
          <a:p>
            <a:pPr lvl="1"/>
            <a:r>
              <a:rPr lang="en-US" sz="3000" dirty="0" smtClean="0"/>
              <a:t>Physical barriers – rivers, mountains, etc. prevent organisms from breeding with each other</a:t>
            </a:r>
          </a:p>
          <a:p>
            <a:r>
              <a:rPr lang="en-US" sz="3000" dirty="0" smtClean="0"/>
              <a:t>Temporal</a:t>
            </a:r>
          </a:p>
          <a:p>
            <a:pPr lvl="1"/>
            <a:r>
              <a:rPr lang="en-US" sz="3000" dirty="0" smtClean="0"/>
              <a:t>Mate at different times</a:t>
            </a:r>
          </a:p>
          <a:p>
            <a:r>
              <a:rPr lang="en-US" sz="3000" dirty="0" smtClean="0"/>
              <a:t>Behavioral:</a:t>
            </a:r>
          </a:p>
          <a:p>
            <a:pPr lvl="1"/>
            <a:r>
              <a:rPr lang="en-US" sz="3000" dirty="0" smtClean="0"/>
              <a:t>Mating behaviors differ so they don’t interbreed (even though they could)</a:t>
            </a:r>
          </a:p>
        </p:txBody>
      </p:sp>
    </p:spTree>
    <p:extLst>
      <p:ext uri="{BB962C8B-B14F-4D97-AF65-F5344CB8AC3E}">
        <p14:creationId xmlns:p14="http://schemas.microsoft.com/office/powerpoint/2010/main" val="190587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32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86</TotalTime>
  <Words>157</Words>
  <Application>Microsoft Macintosh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Mechanisms of evolution</vt:lpstr>
      <vt:lpstr>What is a population?</vt:lpstr>
      <vt:lpstr>Mutation</vt:lpstr>
      <vt:lpstr>Migration</vt:lpstr>
      <vt:lpstr>Natural Selection</vt:lpstr>
      <vt:lpstr>Sexual Selection</vt:lpstr>
      <vt:lpstr>Reproductive Isolation</vt:lpstr>
      <vt:lpstr>Geographic Isolation</vt:lpstr>
      <vt:lpstr>Temporal Isolation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Mechanisms of evolution</dc:title>
  <dc:creator>Microsoft Office User</dc:creator>
  <cp:lastModifiedBy>Microsoft Office User</cp:lastModifiedBy>
  <cp:revision>5</cp:revision>
  <dcterms:created xsi:type="dcterms:W3CDTF">2017-03-21T16:05:52Z</dcterms:created>
  <dcterms:modified xsi:type="dcterms:W3CDTF">2017-03-21T17:32:00Z</dcterms:modified>
</cp:coreProperties>
</file>