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51"/>
    <p:restoredTop sz="93571"/>
  </p:normalViewPr>
  <p:slideViewPr>
    <p:cSldViewPr snapToGrid="0" snapToObjects="1">
      <p:cViewPr varScale="1">
        <p:scale>
          <a:sx n="60" d="100"/>
          <a:sy n="60" d="100"/>
        </p:scale>
        <p:origin x="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Nitrogen, carbon and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runoff that gathers in lakes, rivers and oceans as well as water that has infiltrated through the soil far enough to replenish underground </a:t>
            </a:r>
            <a:r>
              <a:rPr lang="en-US" dirty="0" err="1" smtClean="0"/>
              <a:t>aquafirs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i="1" dirty="0" smtClean="0"/>
              <a:t>Allows water to gather in storage areas, rather than a little bit of water all over the place.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425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000"/>
            <a:ext cx="79248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=al-do-</a:t>
            </a:r>
            <a:r>
              <a:rPr lang="en-US" dirty="0" err="1"/>
              <a:t>HGuIk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75" y="0"/>
            <a:ext cx="990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" y="13291"/>
            <a:ext cx="10951535" cy="68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 includes carbon in 4 main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</a:p>
          <a:p>
            <a:r>
              <a:rPr lang="en-US" dirty="0" smtClean="0"/>
              <a:t>Organisms</a:t>
            </a:r>
          </a:p>
          <a:p>
            <a:r>
              <a:rPr lang="en-US" dirty="0" smtClean="0"/>
              <a:t>Oceans</a:t>
            </a:r>
          </a:p>
          <a:p>
            <a:r>
              <a:rPr lang="en-US" dirty="0" smtClean="0"/>
              <a:t>Stored Underground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</a:t>
            </a:r>
          </a:p>
          <a:p>
            <a:endParaRPr lang="en-US" dirty="0"/>
          </a:p>
          <a:p>
            <a:r>
              <a:rPr lang="en-US" dirty="0" smtClean="0"/>
              <a:t>Humans breathe it out as a product of cellular respiration</a:t>
            </a:r>
          </a:p>
          <a:p>
            <a:r>
              <a:rPr lang="en-US" dirty="0" smtClean="0"/>
              <a:t>Plants breathe it in as a reactant in photosynthesis</a:t>
            </a:r>
          </a:p>
          <a:p>
            <a:endParaRPr lang="en-US" dirty="0"/>
          </a:p>
          <a:p>
            <a:r>
              <a:rPr lang="en-US" dirty="0" smtClean="0"/>
              <a:t>Unnatural aspect: humans burn fossil fuels and release more carbon into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6445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73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Dissolved into the ocean water</a:t>
            </a:r>
          </a:p>
          <a:p>
            <a:endParaRPr lang="en-US" dirty="0"/>
          </a:p>
          <a:p>
            <a:r>
              <a:rPr lang="en-US" dirty="0" smtClean="0"/>
              <a:t>Gets put back into the atmosphere as water evaporates in the water cycle</a:t>
            </a:r>
          </a:p>
          <a:p>
            <a:endParaRPr lang="en-US" dirty="0"/>
          </a:p>
          <a:p>
            <a:r>
              <a:rPr lang="en-US" dirty="0" smtClean="0"/>
              <a:t>Can also be stored in ice – like the polar ice caps or glaciers</a:t>
            </a:r>
          </a:p>
          <a:p>
            <a:endParaRPr lang="en-US" dirty="0"/>
          </a:p>
          <a:p>
            <a:r>
              <a:rPr lang="en-US" dirty="0" smtClean="0"/>
              <a:t>Unnatural part: as humans release more carbon into the air, the oceans absorb more. As climate change causes temperatures to rise, more ice is melting, releasing MORE carbon into the atmosphere. What a vicious cycle!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organisms are made of carbon. </a:t>
            </a:r>
            <a:r>
              <a:rPr lang="en-US" dirty="0"/>
              <a:t> </a:t>
            </a:r>
            <a:r>
              <a:rPr lang="en-US" dirty="0" smtClean="0"/>
              <a:t>When we die, are eaten or eat other things, we are contributing to the movement of carbon throughout the system!</a:t>
            </a:r>
          </a:p>
          <a:p>
            <a:endParaRPr lang="en-US" dirty="0"/>
          </a:p>
          <a:p>
            <a:r>
              <a:rPr lang="en-US" dirty="0" smtClean="0"/>
              <a:t>When an animal dies and decomposes, the carbon in their body gets reused by soil bacteria and other decomposers.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underground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298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Fossil Fuels!</a:t>
            </a:r>
          </a:p>
          <a:p>
            <a:endParaRPr lang="en-US" dirty="0"/>
          </a:p>
          <a:p>
            <a:r>
              <a:rPr lang="en-US" dirty="0" smtClean="0"/>
              <a:t>The gas we use today is just carbon leftover from old organism’s bodies – namely dinosaur fossils. (Hence the name)</a:t>
            </a:r>
          </a:p>
          <a:p>
            <a:endParaRPr lang="en-US" dirty="0"/>
          </a:p>
          <a:p>
            <a:r>
              <a:rPr lang="en-US" dirty="0" smtClean="0"/>
              <a:t>When we burn these, more carbon is released into the atmosphere. </a:t>
            </a:r>
          </a:p>
          <a:p>
            <a:endParaRPr lang="en-US" dirty="0"/>
          </a:p>
          <a:p>
            <a:r>
              <a:rPr lang="en-US" dirty="0" smtClean="0"/>
              <a:t>This entire process is not a natural part of the cycle – fossils and rocks are ways of the Earth storing excess carbon and keeping it out of the atmosphere.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/4vJ_1ojjlxw</a:t>
            </a:r>
          </a:p>
        </p:txBody>
      </p:sp>
    </p:spTree>
    <p:extLst>
      <p:ext uri="{BB962C8B-B14F-4D97-AF65-F5344CB8AC3E}">
        <p14:creationId xmlns:p14="http://schemas.microsoft.com/office/powerpoint/2010/main" val="5210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16" y="0"/>
            <a:ext cx="9267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233917"/>
            <a:ext cx="10735878" cy="6103088"/>
          </a:xfrm>
        </p:spPr>
        <p:txBody>
          <a:bodyPr>
            <a:noAutofit/>
          </a:bodyPr>
          <a:lstStyle/>
          <a:p>
            <a:r>
              <a:rPr lang="en-US" sz="3000" dirty="0" smtClean="0"/>
              <a:t>Our atmosphere is 78% nitrogen gas. </a:t>
            </a:r>
          </a:p>
          <a:p>
            <a:r>
              <a:rPr lang="en-US" sz="3000" dirty="0" smtClean="0"/>
              <a:t>This gas is “fixated” (taken out of the air) by soil bacteria that make nitrogen a form that plants can absorb through the soil</a:t>
            </a:r>
          </a:p>
          <a:p>
            <a:r>
              <a:rPr lang="en-US" sz="3000" dirty="0" smtClean="0"/>
              <a:t>Plants absorb nitrogen from the soil (thanks to the bacteria)</a:t>
            </a:r>
          </a:p>
          <a:p>
            <a:r>
              <a:rPr lang="en-US" sz="3000" dirty="0" smtClean="0"/>
              <a:t>Animals (primary consumers) eat the plants and get nitrogen</a:t>
            </a:r>
          </a:p>
          <a:p>
            <a:r>
              <a:rPr lang="en-US" sz="3000" dirty="0" smtClean="0"/>
              <a:t>Other animals (secondary consumers) eat that animal and get their nitrogen </a:t>
            </a:r>
          </a:p>
          <a:p>
            <a:r>
              <a:rPr lang="en-US" sz="3000" dirty="0" smtClean="0"/>
              <a:t>Animals excrete Nitrogen in their waste (poop)</a:t>
            </a:r>
          </a:p>
          <a:p>
            <a:r>
              <a:rPr lang="en-US" sz="3000" dirty="0" smtClean="0"/>
              <a:t>Waste returns nitrogen to the soil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37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humans affect the nitrogen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figured out how to synthetically fixate nitrogen in factories that produce</a:t>
            </a:r>
            <a:r>
              <a:rPr lang="is-IS" dirty="0" smtClean="0"/>
              <a:t>….fertilizer!</a:t>
            </a:r>
          </a:p>
          <a:p>
            <a:endParaRPr lang="is-IS" dirty="0"/>
          </a:p>
          <a:p>
            <a:r>
              <a:rPr lang="is-IS" dirty="0" smtClean="0"/>
              <a:t>When we use feritlizer in gardens or farms, we are adding extra nitrogen to the cycle that wasn’t there before.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7000"/>
            <a:ext cx="79248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water stored when it isn’t moving through a water cycle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Bodies of water (oceans, lakes, rivers,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Clouds</a:t>
            </a:r>
          </a:p>
          <a:p>
            <a:r>
              <a:rPr lang="en-US" dirty="0" smtClean="0"/>
              <a:t>Humidity in the air</a:t>
            </a:r>
          </a:p>
          <a:p>
            <a:r>
              <a:rPr lang="en-US" dirty="0" smtClean="0"/>
              <a:t>Glaciers/Ice</a:t>
            </a:r>
          </a:p>
          <a:p>
            <a:r>
              <a:rPr lang="en-US" dirty="0" smtClean="0"/>
              <a:t>Groundwater/</a:t>
            </a:r>
            <a:r>
              <a:rPr lang="en-US" dirty="0" err="1" smtClean="0"/>
              <a:t>Aquafors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99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When water in the atmosphere condenses in the air and falls from the sky.</a:t>
            </a:r>
          </a:p>
          <a:p>
            <a:pPr lvl="1"/>
            <a:r>
              <a:rPr lang="en-US" dirty="0" smtClean="0"/>
              <a:t>Rain/Sleet (Atmospheric water vapor turns to liquid)</a:t>
            </a:r>
          </a:p>
          <a:p>
            <a:pPr lvl="1"/>
            <a:r>
              <a:rPr lang="en-US" dirty="0" smtClean="0"/>
              <a:t>Hail /Snow (Atmospheric water vapor turns to solid)</a:t>
            </a:r>
          </a:p>
          <a:p>
            <a:endParaRPr lang="en-US" dirty="0"/>
          </a:p>
          <a:p>
            <a:r>
              <a:rPr lang="en-US" b="1" i="1" dirty="0" smtClean="0"/>
              <a:t>Allows water from one area of the Earth to be deposited in a different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When atmospheric water vapor turns into a liquid in cloud form.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smtClean="0"/>
              <a:t>Allows water from one area to travel to a new area.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495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liquid water turns into atmospheric water vapor. </a:t>
            </a:r>
          </a:p>
          <a:p>
            <a:r>
              <a:rPr lang="en-US" dirty="0" smtClean="0"/>
              <a:t>Caused by heat (which is usually transferred via sunlight)</a:t>
            </a:r>
          </a:p>
          <a:p>
            <a:endParaRPr lang="en-US" dirty="0"/>
          </a:p>
          <a:p>
            <a:r>
              <a:rPr lang="en-US" b="1" i="1" dirty="0" smtClean="0"/>
              <a:t>Allows water that is stored in one area to escape that area.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73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water in the soil is absorbed by plants via the roots, and released into the atmosphere through the leaves  as water vapor.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smtClean="0"/>
              <a:t>Allows groundwater to re-enter the water cycle.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680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Precipitated water soaks into the ground through rocks and soil</a:t>
            </a:r>
          </a:p>
          <a:p>
            <a:endParaRPr lang="en-US" dirty="0"/>
          </a:p>
          <a:p>
            <a:r>
              <a:rPr lang="en-US" b="1" i="1" dirty="0" smtClean="0"/>
              <a:t>Allows water to help leach chemicals from soil and rocks and bring them to the surface via plants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19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</TotalTime>
  <Words>667</Words>
  <Application>Microsoft Macintosh PowerPoint</Application>
  <PresentationFormat>Widescreen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Gill Sans MT</vt:lpstr>
      <vt:lpstr>Arial</vt:lpstr>
      <vt:lpstr>Gallery</vt:lpstr>
      <vt:lpstr>Matter cycles</vt:lpstr>
      <vt:lpstr>Water Cycle</vt:lpstr>
      <vt:lpstr>PowerPoint Presentation</vt:lpstr>
      <vt:lpstr>Where is water stored when it isn’t moving through a water cycle change?</vt:lpstr>
      <vt:lpstr>Precipitation</vt:lpstr>
      <vt:lpstr>Condensation</vt:lpstr>
      <vt:lpstr>Evaporation</vt:lpstr>
      <vt:lpstr>Transpiration</vt:lpstr>
      <vt:lpstr>infiltration</vt:lpstr>
      <vt:lpstr>Percolation</vt:lpstr>
      <vt:lpstr>PowerPoint Presentation</vt:lpstr>
      <vt:lpstr>Water Cycle Video</vt:lpstr>
      <vt:lpstr>Carbon Cycle</vt:lpstr>
      <vt:lpstr>PowerPoint Presentation</vt:lpstr>
      <vt:lpstr>PowerPoint Presentation</vt:lpstr>
      <vt:lpstr>The carbon cycle includes carbon in 4 main places</vt:lpstr>
      <vt:lpstr>Atmospheric Carbon</vt:lpstr>
      <vt:lpstr>Ocean Carbon</vt:lpstr>
      <vt:lpstr>Biomass carbon</vt:lpstr>
      <vt:lpstr>Stored underground carbon</vt:lpstr>
      <vt:lpstr>CARBON CYCLE VIDEO</vt:lpstr>
      <vt:lpstr>NITROGEN CYCLE</vt:lpstr>
      <vt:lpstr>PowerPoint Presentation</vt:lpstr>
      <vt:lpstr>PowerPoint Presentation</vt:lpstr>
      <vt:lpstr>PowerPoint Presentation</vt:lpstr>
      <vt:lpstr>How can humans affect the nitrogen cycle?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cycles</dc:title>
  <dc:creator>Microsoft Office User</dc:creator>
  <cp:lastModifiedBy>Microsoft Office User</cp:lastModifiedBy>
  <cp:revision>9</cp:revision>
  <dcterms:created xsi:type="dcterms:W3CDTF">2016-09-20T02:07:33Z</dcterms:created>
  <dcterms:modified xsi:type="dcterms:W3CDTF">2016-09-20T03:33:24Z</dcterms:modified>
</cp:coreProperties>
</file>