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31"/>
    <p:restoredTop sz="94643"/>
  </p:normalViewPr>
  <p:slideViewPr>
    <p:cSldViewPr snapToGrid="0" snapToObjects="1">
      <p:cViewPr varScale="1">
        <p:scale>
          <a:sx n="76" d="100"/>
          <a:sy n="76" d="100"/>
        </p:scale>
        <p:origin x="21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A9CE-DE09-7E4F-BE7D-B72C69250569}" type="datetimeFigureOut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56A50A5-C54A-424F-95AA-E26796FEF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84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A9CE-DE09-7E4F-BE7D-B72C69250569}" type="datetimeFigureOut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50A5-C54A-424F-95AA-E26796FEF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2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A9CE-DE09-7E4F-BE7D-B72C69250569}" type="datetimeFigureOut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50A5-C54A-424F-95AA-E26796FEF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70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A9CE-DE09-7E4F-BE7D-B72C69250569}" type="datetimeFigureOut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50A5-C54A-424F-95AA-E26796FEF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32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EEBA9CE-DE09-7E4F-BE7D-B72C69250569}" type="datetimeFigureOut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56A50A5-C54A-424F-95AA-E26796FEF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A9CE-DE09-7E4F-BE7D-B72C69250569}" type="datetimeFigureOut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50A5-C54A-424F-95AA-E26796FEF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7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A9CE-DE09-7E4F-BE7D-B72C69250569}" type="datetimeFigureOut">
              <a:rPr lang="en-US" smtClean="0"/>
              <a:t>11/3/16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50A5-C54A-424F-95AA-E26796FEFA5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75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A9CE-DE09-7E4F-BE7D-B72C69250569}" type="datetimeFigureOut">
              <a:rPr lang="en-US" smtClean="0"/>
              <a:t>11/3/16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50A5-C54A-424F-95AA-E26796FEFA5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37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A9CE-DE09-7E4F-BE7D-B72C69250569}" type="datetimeFigureOut">
              <a:rPr lang="en-US" smtClean="0"/>
              <a:t>11/3/16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50A5-C54A-424F-95AA-E26796FEF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63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A9CE-DE09-7E4F-BE7D-B72C69250569}" type="datetimeFigureOut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50A5-C54A-424F-95AA-E26796FEF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7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A9CE-DE09-7E4F-BE7D-B72C69250569}" type="datetimeFigureOut">
              <a:rPr lang="en-US" smtClean="0"/>
              <a:t>11/3/16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50A5-C54A-424F-95AA-E26796FEF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0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EEBA9CE-DE09-7E4F-BE7D-B72C69250569}" type="datetimeFigureOut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56A50A5-C54A-424F-95AA-E26796FEF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3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Relationship Id="rId3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Mass and Volume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7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Mass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The amount of matter in an object</a:t>
            </a:r>
          </a:p>
          <a:p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Measured in grams</a:t>
            </a:r>
          </a:p>
          <a:p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Measured with a Triple Beam Balance</a:t>
            </a:r>
          </a:p>
          <a:p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Mass – not relative, doesn’t relate to gravity, is the same on any planet</a:t>
            </a:r>
          </a:p>
          <a:p>
            <a:endParaRPr lang="en-US" dirty="0" smtClean="0">
              <a:latin typeface="Cambria" charset="0"/>
              <a:ea typeface="Cambria" charset="0"/>
              <a:cs typeface="Cambria" charset="0"/>
            </a:endParaRPr>
          </a:p>
          <a:p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757" y="4001294"/>
            <a:ext cx="6165574" cy="255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Volume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How much space an object takes up</a:t>
            </a:r>
          </a:p>
          <a:p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Measured in mL or in</a:t>
            </a:r>
            <a:r>
              <a:rPr lang="en-US" baseline="30000" dirty="0" smtClean="0">
                <a:latin typeface="Cambria" charset="0"/>
                <a:ea typeface="Cambria" charset="0"/>
                <a:cs typeface="Cambria" charset="0"/>
              </a:rPr>
              <a:t>3</a:t>
            </a:r>
          </a:p>
          <a:p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Two ways to measure</a:t>
            </a:r>
          </a:p>
          <a:p>
            <a:pPr lvl="1"/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Displacement in a graduated cylinder</a:t>
            </a:r>
          </a:p>
          <a:p>
            <a:pPr lvl="1"/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Length x width x height</a:t>
            </a:r>
          </a:p>
          <a:p>
            <a:pPr lvl="1"/>
            <a:endParaRPr lang="en-US" dirty="0">
              <a:latin typeface="Cambria" charset="0"/>
              <a:ea typeface="Cambria" charset="0"/>
              <a:cs typeface="Cambria" charset="0"/>
            </a:endParaRPr>
          </a:p>
          <a:p>
            <a:pPr lvl="1"/>
            <a:endParaRPr lang="en-US" dirty="0" smtClean="0">
              <a:latin typeface="Cambria" charset="0"/>
              <a:ea typeface="Cambria" charset="0"/>
              <a:cs typeface="Cambria" charset="0"/>
            </a:endParaRPr>
          </a:p>
          <a:p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9650" r="31466"/>
          <a:stretch/>
        </p:blipFill>
        <p:spPr>
          <a:xfrm>
            <a:off x="10210801" y="597946"/>
            <a:ext cx="1676400" cy="43113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149" y="2165040"/>
            <a:ext cx="2374889" cy="183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31</TotalTime>
  <Words>63</Words>
  <Application>Microsoft Macintosh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Calibri</vt:lpstr>
      <vt:lpstr>Cambria</vt:lpstr>
      <vt:lpstr>Rockwell</vt:lpstr>
      <vt:lpstr>Rockwell Condensed</vt:lpstr>
      <vt:lpstr>Rockwell Extra Bold</vt:lpstr>
      <vt:lpstr>Wingdings</vt:lpstr>
      <vt:lpstr>Wood Type</vt:lpstr>
      <vt:lpstr>Mass and Volume</vt:lpstr>
      <vt:lpstr>Mass</vt:lpstr>
      <vt:lpstr>Volume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 and Volume</dc:title>
  <dc:creator>Microsoft Office User</dc:creator>
  <cp:lastModifiedBy>Microsoft Office User</cp:lastModifiedBy>
  <cp:revision>3</cp:revision>
  <dcterms:created xsi:type="dcterms:W3CDTF">2016-11-03T18:46:20Z</dcterms:created>
  <dcterms:modified xsi:type="dcterms:W3CDTF">2016-11-03T19:17:51Z</dcterms:modified>
</cp:coreProperties>
</file>