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2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6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7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2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9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2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0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3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6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A0D4401-B61C-0747-9213-0A5EEEE4A36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BDB03F4-C1E7-2E48-A575-4D1C3CF5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6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80" y="635639"/>
            <a:ext cx="9512737" cy="58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Arranged by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500" dirty="0"/>
              <a:t>Crust Density=2-3 </a:t>
            </a:r>
            <a:r>
              <a:rPr lang="en-US" sz="4500" dirty="0" smtClean="0"/>
              <a:t>g/cm3</a:t>
            </a:r>
            <a:endParaRPr lang="en-US" sz="4500" dirty="0"/>
          </a:p>
          <a:p>
            <a:r>
              <a:rPr lang="en-US" sz="4500" dirty="0" smtClean="0"/>
              <a:t>Mantle Density=3-5 </a:t>
            </a:r>
            <a:r>
              <a:rPr lang="en-US" sz="4500" dirty="0"/>
              <a:t>g/cm3 </a:t>
            </a:r>
            <a:endParaRPr lang="en-US" sz="4500" dirty="0" smtClean="0"/>
          </a:p>
          <a:p>
            <a:r>
              <a:rPr lang="en-US" sz="4500" dirty="0" smtClean="0"/>
              <a:t>Outer </a:t>
            </a:r>
            <a:r>
              <a:rPr lang="en-US" sz="4500" dirty="0"/>
              <a:t>Core Density=10g/cm3 </a:t>
            </a:r>
            <a:endParaRPr lang="en-US" sz="4500" dirty="0" smtClean="0"/>
          </a:p>
          <a:p>
            <a:r>
              <a:rPr lang="en-US" sz="4500" dirty="0" smtClean="0"/>
              <a:t>Inner </a:t>
            </a:r>
            <a:r>
              <a:rPr lang="en-US" sz="4500" dirty="0"/>
              <a:t>Core Density=greater than 10g/cm3 </a:t>
            </a:r>
            <a:endParaRPr lang="en-US" sz="4500" dirty="0"/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77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about the layers of the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23987"/>
            <a:ext cx="8825659" cy="34163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Seismic (earthquake) waves go through the Earth and bend when they hit different layers of the Earth.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41" y="3655296"/>
            <a:ext cx="3304485" cy="32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of Common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Air  = .001g/cm3</a:t>
            </a:r>
          </a:p>
          <a:p>
            <a:r>
              <a:rPr lang="en-US" sz="2500" dirty="0" smtClean="0"/>
              <a:t>Water = 1g/cm3</a:t>
            </a:r>
          </a:p>
          <a:p>
            <a:r>
              <a:rPr lang="en-US" sz="2500" dirty="0" smtClean="0"/>
              <a:t>Rock = 2 – 5 g.cm3</a:t>
            </a:r>
          </a:p>
          <a:p>
            <a:r>
              <a:rPr lang="en-US" sz="2500" dirty="0" smtClean="0"/>
              <a:t>Wood = .4g/cm3</a:t>
            </a:r>
          </a:p>
          <a:p>
            <a:r>
              <a:rPr lang="en-US" sz="2500" dirty="0" smtClean="0"/>
              <a:t>Iron = 8g/cm3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716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11" y="2285448"/>
            <a:ext cx="8825659" cy="34163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Outermost layer</a:t>
            </a:r>
          </a:p>
          <a:p>
            <a:r>
              <a:rPr lang="en-US" sz="4000" dirty="0" smtClean="0"/>
              <a:t>Very thin (3-5 miles thick)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640124"/>
            <a:ext cx="6094460" cy="32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500" dirty="0" smtClean="0"/>
              <a:t>The largest layer of the Earth</a:t>
            </a:r>
          </a:p>
          <a:p>
            <a:r>
              <a:rPr lang="en-US" sz="4500" dirty="0" smtClean="0"/>
              <a:t>Is liquid but a very thick liquid</a:t>
            </a:r>
          </a:p>
          <a:p>
            <a:r>
              <a:rPr lang="en-US" sz="4500" dirty="0" smtClean="0"/>
              <a:t>It moves by convection currents which causes the layers of the crust to collide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8864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liquid because it’s so hot</a:t>
            </a:r>
          </a:p>
          <a:p>
            <a:r>
              <a:rPr lang="en-US" sz="4000" dirty="0" smtClean="0"/>
              <a:t>The Earth’s magnetic field is caused by the outer core</a:t>
            </a:r>
          </a:p>
          <a:p>
            <a:r>
              <a:rPr lang="en-US" sz="4000" dirty="0" smtClean="0"/>
              <a:t>Outer core is moving (liquid) iron </a:t>
            </a:r>
          </a:p>
        </p:txBody>
      </p:sp>
    </p:spTree>
    <p:extLst>
      <p:ext uri="{BB962C8B-B14F-4D97-AF65-F5344CB8AC3E}">
        <p14:creationId xmlns:p14="http://schemas.microsoft.com/office/powerpoint/2010/main" val="7776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500" dirty="0" smtClean="0"/>
              <a:t>Is solid</a:t>
            </a:r>
          </a:p>
          <a:p>
            <a:r>
              <a:rPr lang="en-US" sz="4500" dirty="0" smtClean="0"/>
              <a:t>It’s extremely hot, but is under so much pressure that it is a solid</a:t>
            </a:r>
          </a:p>
          <a:p>
            <a:r>
              <a:rPr lang="en-US" sz="4500" dirty="0" smtClean="0"/>
              <a:t>Made of Nickel and Iron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7784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206</TotalTime>
  <Words>165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Wingdings 3</vt:lpstr>
      <vt:lpstr>Arial</vt:lpstr>
      <vt:lpstr>Ion Boardroom</vt:lpstr>
      <vt:lpstr>Layers of the Earth</vt:lpstr>
      <vt:lpstr>PowerPoint Presentation</vt:lpstr>
      <vt:lpstr>Arranged by Density</vt:lpstr>
      <vt:lpstr>How do we know about the layers of the Earth?</vt:lpstr>
      <vt:lpstr>Density of Common Substances</vt:lpstr>
      <vt:lpstr>The Crust</vt:lpstr>
      <vt:lpstr>Mantle</vt:lpstr>
      <vt:lpstr>Outer Core</vt:lpstr>
      <vt:lpstr>Inner core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of the Earth</dc:title>
  <dc:creator>Microsoft Office User</dc:creator>
  <cp:lastModifiedBy>Microsoft Office User</cp:lastModifiedBy>
  <cp:revision>4</cp:revision>
  <dcterms:created xsi:type="dcterms:W3CDTF">2016-11-22T17:40:47Z</dcterms:created>
  <dcterms:modified xsi:type="dcterms:W3CDTF">2016-11-22T21:06:58Z</dcterms:modified>
</cp:coreProperties>
</file>