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 snapToObjects="1">
      <p:cViewPr varScale="1">
        <p:scale>
          <a:sx n="87" d="100"/>
          <a:sy n="87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7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theory?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An explanation of multiple phenomena based on proven hypotheses</a:t>
            </a:r>
          </a:p>
          <a:p>
            <a:r>
              <a:rPr lang="en-US" sz="3500" dirty="0" smtClean="0"/>
              <a:t>Can be repeatedly tested</a:t>
            </a:r>
          </a:p>
          <a:p>
            <a:r>
              <a:rPr lang="en-US" sz="3500" dirty="0" smtClean="0"/>
              <a:t>Have withstood lots of scrutiny</a:t>
            </a:r>
          </a:p>
          <a:p>
            <a:endParaRPr lang="en-US" dirty="0"/>
          </a:p>
          <a:p>
            <a:r>
              <a:rPr lang="en-US" dirty="0" smtClean="0"/>
              <a:t>Examples of scientific theories: </a:t>
            </a:r>
          </a:p>
          <a:p>
            <a:pPr lvl="1"/>
            <a:r>
              <a:rPr lang="en-US" dirty="0" smtClean="0"/>
              <a:t>Cell Theory</a:t>
            </a:r>
          </a:p>
          <a:p>
            <a:pPr lvl="1"/>
            <a:r>
              <a:rPr lang="en-US" dirty="0" smtClean="0"/>
              <a:t>Heliocentric Theory</a:t>
            </a:r>
          </a:p>
          <a:p>
            <a:pPr lvl="1"/>
            <a:r>
              <a:rPr lang="en-US" dirty="0" smtClean="0"/>
              <a:t>Theory of Relativity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a theory different from a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Laws explain how things will act under SPECIFIC CONDITIONS</a:t>
            </a:r>
          </a:p>
          <a:p>
            <a:r>
              <a:rPr lang="en-US" sz="3500" dirty="0" smtClean="0"/>
              <a:t>Theories are broader – explaining how nature works, etc. </a:t>
            </a:r>
            <a:endParaRPr lang="en-US" sz="3500" dirty="0"/>
          </a:p>
          <a:p>
            <a:r>
              <a:rPr lang="en-US" sz="3500" dirty="0" smtClean="0"/>
              <a:t>A theory will always remain a theory and a law will always remain a law</a:t>
            </a:r>
          </a:p>
        </p:txBody>
      </p:sp>
    </p:spTree>
    <p:extLst>
      <p:ext uri="{BB962C8B-B14F-4D97-AF65-F5344CB8AC3E}">
        <p14:creationId xmlns:p14="http://schemas.microsoft.com/office/powerpoint/2010/main" val="210278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is evolution?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The theory of evolution states that all the lifeforms on earth share a common ancestor as a result of variation and selection over a very long time (currently thought to be around 4 billion </a:t>
            </a:r>
            <a:r>
              <a:rPr lang="en-US" sz="2500" dirty="0" smtClean="0"/>
              <a:t>years).</a:t>
            </a:r>
          </a:p>
          <a:p>
            <a:endParaRPr lang="en-US" sz="2500" dirty="0"/>
          </a:p>
          <a:p>
            <a:r>
              <a:rPr lang="en-US" sz="2500" dirty="0" smtClean="0"/>
              <a:t>Evolution as a process is the changing and development of new species over time. </a:t>
            </a:r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5977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have evidence </a:t>
            </a:r>
            <a:r>
              <a:rPr lang="en-US" smtClean="0"/>
              <a:t>of evolution?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Yes, a lot of it!</a:t>
            </a:r>
          </a:p>
          <a:p>
            <a:endParaRPr lang="en-US" sz="3000" dirty="0" smtClean="0"/>
          </a:p>
          <a:p>
            <a:r>
              <a:rPr lang="en-US" sz="3000" dirty="0" smtClean="0"/>
              <a:t>We have case studies of species evolving over time, as well as evidence that species have evolved in the past before humans were here to study it.</a:t>
            </a:r>
          </a:p>
          <a:p>
            <a:endParaRPr lang="en-US" sz="3000" dirty="0"/>
          </a:p>
          <a:p>
            <a:r>
              <a:rPr lang="en-US" sz="3000" dirty="0"/>
              <a:t>https://</a:t>
            </a:r>
            <a:r>
              <a:rPr lang="en-US" sz="3000" dirty="0" err="1"/>
              <a:t>www.youtube.com</a:t>
            </a:r>
            <a:r>
              <a:rPr lang="en-US" sz="3000" dirty="0"/>
              <a:t>/</a:t>
            </a:r>
            <a:r>
              <a:rPr lang="en-US" sz="3000" dirty="0" err="1"/>
              <a:t>watch?v</a:t>
            </a:r>
            <a:r>
              <a:rPr lang="en-US" sz="3000" dirty="0"/>
              <a:t>=LyRA807djLc</a:t>
            </a:r>
          </a:p>
        </p:txBody>
      </p:sp>
    </p:spTree>
    <p:extLst>
      <p:ext uri="{BB962C8B-B14F-4D97-AF65-F5344CB8AC3E}">
        <p14:creationId xmlns:p14="http://schemas.microsoft.com/office/powerpoint/2010/main" val="512448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50</TotalTime>
  <Words>185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Evolution Notes</vt:lpstr>
      <vt:lpstr>What is a theory? </vt:lpstr>
      <vt:lpstr>How is a theory different from a law?</vt:lpstr>
      <vt:lpstr>So, what is evolution? </vt:lpstr>
      <vt:lpstr>Do we have evidence of evolution?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Notes</dc:title>
  <dc:creator>Microsoft Office User</dc:creator>
  <cp:lastModifiedBy>Microsoft Office User</cp:lastModifiedBy>
  <cp:revision>4</cp:revision>
  <dcterms:created xsi:type="dcterms:W3CDTF">2017-03-21T15:14:25Z</dcterms:created>
  <dcterms:modified xsi:type="dcterms:W3CDTF">2017-03-21T16:04:39Z</dcterms:modified>
</cp:coreProperties>
</file>