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9"/>
  </p:normalViewPr>
  <p:slideViewPr>
    <p:cSldViewPr snapToGrid="0" snapToObjects="1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9E552-21CA-4B44-BEFD-7563D970100F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484C28-B6C3-4148-B537-BD67CE7E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Evidences of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4194"/>
            <a:ext cx="5126182" cy="39319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Can date fossils to find out how old they are</a:t>
            </a:r>
          </a:p>
          <a:p>
            <a:r>
              <a:rPr lang="en-US" sz="2500" dirty="0" smtClean="0"/>
              <a:t>Find intermediate species – “missing links”</a:t>
            </a:r>
          </a:p>
          <a:p>
            <a:r>
              <a:rPr lang="en-US" sz="2500" dirty="0" smtClean="0"/>
              <a:t>Fossils of organisms and species that no longer exist today</a:t>
            </a:r>
            <a:endParaRPr lang="en-US" sz="2500" dirty="0"/>
          </a:p>
        </p:txBody>
      </p:sp>
      <p:sp>
        <p:nvSpPr>
          <p:cNvPr id="4" name="AutoShape 2" descr="rl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554" y="38100"/>
            <a:ext cx="39878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"/>
            <a:ext cx="10058400" cy="1371600"/>
          </a:xfrm>
        </p:spPr>
        <p:txBody>
          <a:bodyPr/>
          <a:lstStyle/>
          <a:p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536" y="1403927"/>
            <a:ext cx="698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860473" cy="39319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We share certain percentages of our DNA with other species</a:t>
            </a:r>
          </a:p>
          <a:p>
            <a:endParaRPr lang="en-US" sz="2500" dirty="0" smtClean="0"/>
          </a:p>
          <a:p>
            <a:r>
              <a:rPr lang="en-US" sz="2500" dirty="0" smtClean="0"/>
              <a:t>Chromosomal similarities/mutations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59" y="222823"/>
            <a:ext cx="3799032" cy="64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Atavisms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375564" cy="393192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“Evolutionary Throwback”</a:t>
            </a:r>
          </a:p>
          <a:p>
            <a:r>
              <a:rPr lang="en-US" sz="3500" dirty="0" smtClean="0"/>
              <a:t>A revert to an ancestral phenotype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655" y="791109"/>
            <a:ext cx="4583545" cy="55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Evolutionary Leftovers</a:t>
            </a:r>
          </a:p>
          <a:p>
            <a:r>
              <a:rPr lang="en-US" sz="2500" dirty="0" smtClean="0"/>
              <a:t>Traits that no longer are in use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3228110"/>
            <a:ext cx="9321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05892"/>
            <a:ext cx="10058400" cy="1371600"/>
          </a:xfrm>
        </p:spPr>
        <p:txBody>
          <a:bodyPr/>
          <a:lstStyle/>
          <a:p>
            <a:r>
              <a:rPr lang="en-US" dirty="0" smtClean="0"/>
              <a:t>Embryonic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1" y="1555820"/>
            <a:ext cx="6478319" cy="50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9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58</TotalTime>
  <Words>73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Arial</vt:lpstr>
      <vt:lpstr>Savon</vt:lpstr>
      <vt:lpstr>Evidences of evolution</vt:lpstr>
      <vt:lpstr>Fossil Record</vt:lpstr>
      <vt:lpstr>Homologous Structures</vt:lpstr>
      <vt:lpstr>DNA Evidence</vt:lpstr>
      <vt:lpstr>Atavisms</vt:lpstr>
      <vt:lpstr>Vestigial Structures</vt:lpstr>
      <vt:lpstr>Embryonic Development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Evidences of evolution</dc:title>
  <dc:creator>Microsoft Office User</dc:creator>
  <cp:lastModifiedBy>Microsoft Office User</cp:lastModifiedBy>
  <cp:revision>4</cp:revision>
  <dcterms:created xsi:type="dcterms:W3CDTF">2017-03-21T16:03:36Z</dcterms:created>
  <dcterms:modified xsi:type="dcterms:W3CDTF">2017-03-21T17:02:14Z</dcterms:modified>
</cp:coreProperties>
</file>