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  <p:sldId id="258" r:id="rId3"/>
    <p:sldId id="270" r:id="rId4"/>
    <p:sldId id="269" r:id="rId5"/>
    <p:sldId id="259" r:id="rId6"/>
    <p:sldId id="260" r:id="rId7"/>
    <p:sldId id="272" r:id="rId8"/>
    <p:sldId id="273" r:id="rId9"/>
    <p:sldId id="274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92"/>
    <p:restoredTop sz="94624"/>
  </p:normalViewPr>
  <p:slideViewPr>
    <p:cSldViewPr snapToGrid="0" snapToObjects="1">
      <p:cViewPr>
        <p:scale>
          <a:sx n="56" d="100"/>
          <a:sy n="56" d="100"/>
        </p:scale>
        <p:origin x="1928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4C5D003-B016-8148-AB9E-9F2B7896743E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05BF3D8-4D4D-554B-BBB2-5DD826CCE5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D003-B016-8148-AB9E-9F2B7896743E}" type="datetimeFigureOut">
              <a:rPr lang="en-US" smtClean="0"/>
              <a:t>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F3D8-4D4D-554B-BBB2-5DD826CCE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D003-B016-8148-AB9E-9F2B7896743E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F3D8-4D4D-554B-BBB2-5DD826CCE5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D003-B016-8148-AB9E-9F2B7896743E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F3D8-4D4D-554B-BBB2-5DD826CCE59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D003-B016-8148-AB9E-9F2B7896743E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F3D8-4D4D-554B-BBB2-5DD826CCE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D003-B016-8148-AB9E-9F2B7896743E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F3D8-4D4D-554B-BBB2-5DD826CCE59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D003-B016-8148-AB9E-9F2B7896743E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F3D8-4D4D-554B-BBB2-5DD826CCE5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D003-B016-8148-AB9E-9F2B7896743E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F3D8-4D4D-554B-BBB2-5DD826CCE5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D003-B016-8148-AB9E-9F2B7896743E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F3D8-4D4D-554B-BBB2-5DD826CCE5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D003-B016-8148-AB9E-9F2B7896743E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F3D8-4D4D-554B-BBB2-5DD826CCE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D003-B016-8148-AB9E-9F2B7896743E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F3D8-4D4D-554B-BBB2-5DD826CCE59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D003-B016-8148-AB9E-9F2B7896743E}" type="datetimeFigureOut">
              <a:rPr lang="en-US" smtClean="0"/>
              <a:t>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F3D8-4D4D-554B-BBB2-5DD826CCE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D003-B016-8148-AB9E-9F2B7896743E}" type="datetimeFigureOut">
              <a:rPr lang="en-US" smtClean="0"/>
              <a:t>2/22/17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F3D8-4D4D-554B-BBB2-5DD826CCE59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D003-B016-8148-AB9E-9F2B7896743E}" type="datetimeFigureOut">
              <a:rPr lang="en-US" smtClean="0"/>
              <a:t>2/22/17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F3D8-4D4D-554B-BBB2-5DD826CCE5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D003-B016-8148-AB9E-9F2B7896743E}" type="datetimeFigureOut">
              <a:rPr lang="en-US" smtClean="0"/>
              <a:t>2/22/17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F3D8-4D4D-554B-BBB2-5DD826CCE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D003-B016-8148-AB9E-9F2B7896743E}" type="datetimeFigureOut">
              <a:rPr lang="en-US" smtClean="0"/>
              <a:t>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F3D8-4D4D-554B-BBB2-5DD826CCE59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D003-B016-8148-AB9E-9F2B7896743E}" type="datetimeFigureOut">
              <a:rPr lang="en-US" smtClean="0"/>
              <a:t>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F3D8-4D4D-554B-BBB2-5DD826CCE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C5D003-B016-8148-AB9E-9F2B7896743E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5BF3D8-4D4D-554B-BBB2-5DD826CCE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3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zwibgNGe4aY" TargetMode="External"/><Relationship Id="rId3" Type="http://schemas.openxmlformats.org/officeDocument/2006/relationships/hyperlink" Target="https://www.youtube.com/watch?v=5MQdXjRPHmQ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5" Type="http://schemas.openxmlformats.org/officeDocument/2006/relationships/image" Target="../media/image15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DNA History and 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8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www.youtube.com/watch?v=zwibgNGe4aY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www.youtube.com/watch?v=5MQdXjRPHmQ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07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9701"/>
          <a:stretch/>
        </p:blipFill>
        <p:spPr>
          <a:xfrm>
            <a:off x="2099733" y="582084"/>
            <a:ext cx="8297333" cy="580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2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b="1" dirty="0" smtClean="0"/>
              <a:t>A</a:t>
            </a:r>
            <a:r>
              <a:rPr lang="en-US" sz="3500" dirty="0" smtClean="0"/>
              <a:t>denine</a:t>
            </a:r>
          </a:p>
          <a:p>
            <a:r>
              <a:rPr lang="en-US" sz="3500" b="1" dirty="0" smtClean="0"/>
              <a:t>T</a:t>
            </a:r>
            <a:r>
              <a:rPr lang="en-US" sz="3500" dirty="0" smtClean="0"/>
              <a:t>hymine</a:t>
            </a:r>
          </a:p>
          <a:p>
            <a:r>
              <a:rPr lang="en-US" sz="3500" b="1" dirty="0" smtClean="0"/>
              <a:t>G</a:t>
            </a:r>
            <a:r>
              <a:rPr lang="en-US" sz="3500" dirty="0" smtClean="0"/>
              <a:t>uanine</a:t>
            </a:r>
          </a:p>
          <a:p>
            <a:r>
              <a:rPr lang="en-US" sz="3500" b="1" dirty="0" smtClean="0"/>
              <a:t>C</a:t>
            </a:r>
            <a:r>
              <a:rPr lang="en-US" sz="3500" dirty="0" smtClean="0"/>
              <a:t>ytosine</a:t>
            </a:r>
            <a:endParaRPr lang="en-US" sz="3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980" y="2556932"/>
            <a:ext cx="50800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720" y="0"/>
            <a:ext cx="7908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2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133" y="160867"/>
            <a:ext cx="7141633" cy="6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133" y="270933"/>
            <a:ext cx="6314017" cy="646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6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The amounts of Adenine = amounts of Thymine</a:t>
            </a:r>
          </a:p>
          <a:p>
            <a:r>
              <a:rPr lang="en-US" sz="3500" dirty="0" smtClean="0"/>
              <a:t>Amounts of Guanine = amounts of Cytosine</a:t>
            </a:r>
          </a:p>
        </p:txBody>
      </p:sp>
    </p:spTree>
    <p:extLst>
      <p:ext uri="{BB962C8B-B14F-4D97-AF65-F5344CB8AC3E}">
        <p14:creationId xmlns:p14="http://schemas.microsoft.com/office/powerpoint/2010/main" val="11423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83" y="754381"/>
            <a:ext cx="2362607" cy="3451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510" y="754381"/>
            <a:ext cx="2523693" cy="34518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509" y="2606040"/>
            <a:ext cx="2545919" cy="35674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048" y="2660651"/>
            <a:ext cx="2739999" cy="35128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48740" y="4206241"/>
            <a:ext cx="4046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Watson     and     Crick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6715938" y="2052042"/>
            <a:ext cx="4046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Wilkins    and     Franklin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319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040" y="1"/>
            <a:ext cx="6745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2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7331</TotalTime>
  <Words>39</Words>
  <Application>Microsoft Macintosh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Garamond</vt:lpstr>
      <vt:lpstr>Arial</vt:lpstr>
      <vt:lpstr>Organic</vt:lpstr>
      <vt:lpstr>DNA History and Structure</vt:lpstr>
      <vt:lpstr>PowerPoint Presentation</vt:lpstr>
      <vt:lpstr>Bases</vt:lpstr>
      <vt:lpstr>PowerPoint Presentation</vt:lpstr>
      <vt:lpstr>PowerPoint Presentation</vt:lpstr>
      <vt:lpstr>PowerPoint Presentation</vt:lpstr>
      <vt:lpstr>Chargaff</vt:lpstr>
      <vt:lpstr>PowerPoint Presentation</vt:lpstr>
      <vt:lpstr>PowerPoint Presentation</vt:lpstr>
      <vt:lpstr>DNA Videos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History and Structure</dc:title>
  <dc:creator>Microsoft Office User</dc:creator>
  <cp:lastModifiedBy>Microsoft Office User</cp:lastModifiedBy>
  <cp:revision>13</cp:revision>
  <dcterms:created xsi:type="dcterms:W3CDTF">2017-02-17T19:57:30Z</dcterms:created>
  <dcterms:modified xsi:type="dcterms:W3CDTF">2017-02-23T17:07:57Z</dcterms:modified>
</cp:coreProperties>
</file>