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9"/>
  </p:normalViewPr>
  <p:slideViewPr>
    <p:cSldViewPr snapToGrid="0" snapToObjects="1">
      <p:cViewPr varScale="1">
        <p:scale>
          <a:sx n="92" d="100"/>
          <a:sy n="92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3A07913-A96D-AA40-B8B9-F62BDE6E7AB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570F1C9-4E4C-4742-B1E5-75A1D9993C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14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Classifying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2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or Non-Living?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Remember the Living Processes Notes?</a:t>
            </a:r>
          </a:p>
          <a:p>
            <a:r>
              <a:rPr lang="en-US" sz="3500" dirty="0" smtClean="0"/>
              <a:t>#TBT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9387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 vs. Prokaryotes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Eukaryotes = organisms with a nucleus</a:t>
            </a:r>
          </a:p>
          <a:p>
            <a:r>
              <a:rPr lang="en-US" sz="3500" dirty="0" smtClean="0"/>
              <a:t>Prokaryotes = organisms with no true nucleus</a:t>
            </a:r>
          </a:p>
        </p:txBody>
      </p:sp>
    </p:spTree>
    <p:extLst>
      <p:ext uri="{BB962C8B-B14F-4D97-AF65-F5344CB8AC3E}">
        <p14:creationId xmlns:p14="http://schemas.microsoft.com/office/powerpoint/2010/main" val="86543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Prokaryotes (Kingdom </a:t>
            </a:r>
            <a:r>
              <a:rPr lang="en-US" dirty="0" err="1" smtClean="0"/>
              <a:t>Monera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Eubacteria</a:t>
            </a:r>
          </a:p>
          <a:p>
            <a:pPr lvl="1"/>
            <a:r>
              <a:rPr lang="en-US" sz="2000" dirty="0" smtClean="0"/>
              <a:t>Unicellular</a:t>
            </a:r>
          </a:p>
          <a:p>
            <a:pPr lvl="1"/>
            <a:r>
              <a:rPr lang="en-US" sz="2000" dirty="0" smtClean="0"/>
              <a:t>No nucleus</a:t>
            </a:r>
          </a:p>
          <a:p>
            <a:pPr lvl="1"/>
            <a:r>
              <a:rPr lang="en-US" sz="2000" dirty="0" smtClean="0"/>
              <a:t>Cell Wall</a:t>
            </a:r>
          </a:p>
          <a:p>
            <a:pPr lvl="1"/>
            <a:r>
              <a:rPr lang="en-US" sz="2000" dirty="0" smtClean="0"/>
              <a:t>Some can make their own food (autotrophs), some can’t (heterotrophs)</a:t>
            </a:r>
          </a:p>
          <a:p>
            <a:r>
              <a:rPr lang="en-US" dirty="0" err="1" smtClean="0"/>
              <a:t>Archaebacteria</a:t>
            </a:r>
            <a:endParaRPr lang="en-US" dirty="0" smtClean="0"/>
          </a:p>
          <a:p>
            <a:pPr lvl="1"/>
            <a:r>
              <a:rPr lang="en-US" sz="2000" dirty="0" smtClean="0"/>
              <a:t>Bacteria that live in extreme conditions – extremophiles</a:t>
            </a:r>
          </a:p>
          <a:p>
            <a:pPr lvl="1"/>
            <a:r>
              <a:rPr lang="en-US" sz="2000" dirty="0" smtClean="0"/>
              <a:t>Yellowstone geysers, Antarctica, the Great Salt Lake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531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Eukaryotes: Kingdom Plantae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266" y="1598085"/>
            <a:ext cx="8897438" cy="4351338"/>
          </a:xfrm>
        </p:spPr>
        <p:txBody>
          <a:bodyPr>
            <a:normAutofit fontScale="92500" lnSpcReduction="10000"/>
          </a:bodyPr>
          <a:lstStyle/>
          <a:p>
            <a:endParaRPr lang="en-US" sz="3500" dirty="0" smtClean="0"/>
          </a:p>
          <a:p>
            <a:endParaRPr lang="en-US" sz="3500" dirty="0"/>
          </a:p>
          <a:p>
            <a:r>
              <a:rPr lang="en-US" sz="3500" dirty="0" smtClean="0"/>
              <a:t>Autotrophic: can make their own food (photosynthesis)</a:t>
            </a:r>
          </a:p>
          <a:p>
            <a:pPr lvl="1"/>
            <a:r>
              <a:rPr lang="en-US" sz="3500" dirty="0" smtClean="0"/>
              <a:t>Chloroplasts</a:t>
            </a:r>
          </a:p>
          <a:p>
            <a:r>
              <a:rPr lang="en-US" sz="3500" dirty="0" smtClean="0"/>
              <a:t>Multicellular</a:t>
            </a:r>
          </a:p>
          <a:p>
            <a:r>
              <a:rPr lang="en-US" sz="3500" dirty="0" smtClean="0"/>
              <a:t>Cell Wall – made of Cellulose</a:t>
            </a:r>
          </a:p>
        </p:txBody>
      </p:sp>
    </p:spTree>
    <p:extLst>
      <p:ext uri="{BB962C8B-B14F-4D97-AF65-F5344CB8AC3E}">
        <p14:creationId xmlns:p14="http://schemas.microsoft.com/office/powerpoint/2010/main" val="93317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Eukaryotes: Kingdom Animalia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Can’t make their own food (heterotrophs) – no chloroplasts</a:t>
            </a:r>
          </a:p>
          <a:p>
            <a:r>
              <a:rPr lang="en-US" sz="3500" dirty="0" smtClean="0"/>
              <a:t>Multicellular</a:t>
            </a:r>
          </a:p>
          <a:p>
            <a:r>
              <a:rPr lang="en-US" sz="3500" dirty="0" smtClean="0"/>
              <a:t>Have a cell membrane but no cell wall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70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Eukaryotes: Kingdom Fungi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Multicellular</a:t>
            </a:r>
          </a:p>
          <a:p>
            <a:r>
              <a:rPr lang="en-US" sz="3500" dirty="0" smtClean="0"/>
              <a:t>Have a Cell Wall – made of Chitin</a:t>
            </a:r>
          </a:p>
          <a:p>
            <a:r>
              <a:rPr lang="en-US" sz="3500" dirty="0" smtClean="0"/>
              <a:t>Can’t make their own food, they eat by breaking down dead things (saprotroph)</a:t>
            </a:r>
          </a:p>
        </p:txBody>
      </p:sp>
    </p:spTree>
    <p:extLst>
      <p:ext uri="{BB962C8B-B14F-4D97-AF65-F5344CB8AC3E}">
        <p14:creationId xmlns:p14="http://schemas.microsoft.com/office/powerpoint/2010/main" val="80960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Eukaryotes: Kingdom Protista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“Leftovers”</a:t>
            </a:r>
          </a:p>
          <a:p>
            <a:r>
              <a:rPr lang="en-US" sz="3500" dirty="0" smtClean="0"/>
              <a:t>Mostly unicellular, but some are multicellular</a:t>
            </a:r>
          </a:p>
          <a:p>
            <a:r>
              <a:rPr lang="en-US" sz="3500" dirty="0" smtClean="0"/>
              <a:t>Some have cell walls, some don’t</a:t>
            </a:r>
          </a:p>
          <a:p>
            <a:r>
              <a:rPr lang="en-US" sz="3500" dirty="0" smtClean="0"/>
              <a:t>Some have chloroplasts (autotroph), some don’t (heterotroph)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7811687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12</TotalTime>
  <Words>181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Schoolbook</vt:lpstr>
      <vt:lpstr>Corbel</vt:lpstr>
      <vt:lpstr>Feathered</vt:lpstr>
      <vt:lpstr>Classifying Life</vt:lpstr>
      <vt:lpstr>Living or Non-Living?</vt:lpstr>
      <vt:lpstr>Eukaryotes vs. Prokaryotes</vt:lpstr>
      <vt:lpstr>Prokaryotes (Kingdom Monera)</vt:lpstr>
      <vt:lpstr>Eukaryotes: Kingdom Plantae</vt:lpstr>
      <vt:lpstr>Eukaryotes: Kingdom Animalia</vt:lpstr>
      <vt:lpstr>Eukaryotes: Kingdom Fungi</vt:lpstr>
      <vt:lpstr>Eukaryotes: Kingdom Protista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Life</dc:title>
  <dc:creator>Microsoft Office User</dc:creator>
  <cp:lastModifiedBy>Microsoft Office User</cp:lastModifiedBy>
  <cp:revision>2</cp:revision>
  <dcterms:created xsi:type="dcterms:W3CDTF">2017-02-28T16:14:13Z</dcterms:created>
  <dcterms:modified xsi:type="dcterms:W3CDTF">2017-02-28T16:26:54Z</dcterms:modified>
</cp:coreProperties>
</file>