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5143500" cx="9144000"/>
  <p:notesSz cx="6858000" cy="9144000"/>
  <p:embeddedFontLst>
    <p:embeddedFont>
      <p:font typeface="Playfair Display"/>
      <p:regular r:id="rId24"/>
      <p:bold r:id="rId25"/>
      <p:italic r:id="rId26"/>
      <p:boldItalic r:id="rId27"/>
    </p:embeddedFont>
    <p:embeddedFont>
      <p:font typeface="Lat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PlayfairDisplay-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layfairDisplay-italic.fntdata"/><Relationship Id="rId25" Type="http://schemas.openxmlformats.org/officeDocument/2006/relationships/font" Target="fonts/PlayfairDisplay-bold.fntdata"/><Relationship Id="rId28" Type="http://schemas.openxmlformats.org/officeDocument/2006/relationships/font" Target="fonts/Lato-regular.fntdata"/><Relationship Id="rId27" Type="http://schemas.openxmlformats.org/officeDocument/2006/relationships/font" Target="fonts/PlayfairDisplay-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2749050" y="748800"/>
            <a:ext cx="3645900" cy="36459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a:off x="2992950" y="992700"/>
            <a:ext cx="3158100" cy="3158100"/>
          </a:xfrm>
          <a:prstGeom prst="rect">
            <a:avLst/>
          </a:prstGeom>
          <a:noFill/>
          <a:ln cap="flat" cmpd="sng" w="28575">
            <a:solidFill>
              <a:schemeClr val="lt1"/>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3096250" y="1627200"/>
            <a:ext cx="2951400" cy="1584300"/>
          </a:xfrm>
          <a:prstGeom prst="rect">
            <a:avLst/>
          </a:prstGeom>
        </p:spPr>
        <p:txBody>
          <a:bodyPr anchorCtr="0" anchor="ctr" bIns="91425" lIns="91425" rIns="91425" tIns="91425"/>
          <a:lstStyle>
            <a:lvl1pPr lvl="0" algn="ctr">
              <a:spcBef>
                <a:spcPts val="0"/>
              </a:spcBef>
              <a:buClr>
                <a:schemeClr val="lt1"/>
              </a:buClr>
              <a:buFont typeface="Lato"/>
              <a:defRPr>
                <a:solidFill>
                  <a:schemeClr val="lt1"/>
                </a:solidFill>
                <a:latin typeface="Lato"/>
                <a:ea typeface="Lato"/>
                <a:cs typeface="Lato"/>
                <a:sym typeface="Lato"/>
              </a:defRPr>
            </a:lvl1pPr>
            <a:lvl2pPr lvl="1" algn="ctr">
              <a:spcBef>
                <a:spcPts val="0"/>
              </a:spcBef>
              <a:buClr>
                <a:schemeClr val="lt1"/>
              </a:buClr>
              <a:buFont typeface="Lato"/>
              <a:defRPr>
                <a:solidFill>
                  <a:schemeClr val="lt1"/>
                </a:solidFill>
                <a:latin typeface="Lato"/>
                <a:ea typeface="Lato"/>
                <a:cs typeface="Lato"/>
                <a:sym typeface="Lato"/>
              </a:defRPr>
            </a:lvl2pPr>
            <a:lvl3pPr lvl="2" algn="ctr">
              <a:spcBef>
                <a:spcPts val="0"/>
              </a:spcBef>
              <a:buClr>
                <a:schemeClr val="lt1"/>
              </a:buClr>
              <a:buFont typeface="Lato"/>
              <a:defRPr>
                <a:solidFill>
                  <a:schemeClr val="lt1"/>
                </a:solidFill>
                <a:latin typeface="Lato"/>
                <a:ea typeface="Lato"/>
                <a:cs typeface="Lato"/>
                <a:sym typeface="Lato"/>
              </a:defRPr>
            </a:lvl3pPr>
            <a:lvl4pPr lvl="3" algn="ctr">
              <a:spcBef>
                <a:spcPts val="0"/>
              </a:spcBef>
              <a:buClr>
                <a:schemeClr val="lt1"/>
              </a:buClr>
              <a:buFont typeface="Lato"/>
              <a:defRPr>
                <a:solidFill>
                  <a:schemeClr val="lt1"/>
                </a:solidFill>
                <a:latin typeface="Lato"/>
                <a:ea typeface="Lato"/>
                <a:cs typeface="Lato"/>
                <a:sym typeface="Lato"/>
              </a:defRPr>
            </a:lvl4pPr>
            <a:lvl5pPr lvl="4" algn="ctr">
              <a:spcBef>
                <a:spcPts val="0"/>
              </a:spcBef>
              <a:buClr>
                <a:schemeClr val="lt1"/>
              </a:buClr>
              <a:buFont typeface="Lato"/>
              <a:defRPr>
                <a:solidFill>
                  <a:schemeClr val="lt1"/>
                </a:solidFill>
                <a:latin typeface="Lato"/>
                <a:ea typeface="Lato"/>
                <a:cs typeface="Lato"/>
                <a:sym typeface="Lato"/>
              </a:defRPr>
            </a:lvl5pPr>
            <a:lvl6pPr lvl="5" algn="ctr">
              <a:spcBef>
                <a:spcPts val="0"/>
              </a:spcBef>
              <a:buClr>
                <a:schemeClr val="lt1"/>
              </a:buClr>
              <a:buFont typeface="Lato"/>
              <a:defRPr>
                <a:solidFill>
                  <a:schemeClr val="lt1"/>
                </a:solidFill>
                <a:latin typeface="Lato"/>
                <a:ea typeface="Lato"/>
                <a:cs typeface="Lato"/>
                <a:sym typeface="Lato"/>
              </a:defRPr>
            </a:lvl6pPr>
            <a:lvl7pPr lvl="6" algn="ctr">
              <a:spcBef>
                <a:spcPts val="0"/>
              </a:spcBef>
              <a:buClr>
                <a:schemeClr val="lt1"/>
              </a:buClr>
              <a:buFont typeface="Lato"/>
              <a:defRPr>
                <a:solidFill>
                  <a:schemeClr val="lt1"/>
                </a:solidFill>
                <a:latin typeface="Lato"/>
                <a:ea typeface="Lato"/>
                <a:cs typeface="Lato"/>
                <a:sym typeface="Lato"/>
              </a:defRPr>
            </a:lvl7pPr>
            <a:lvl8pPr lvl="7" algn="ctr">
              <a:spcBef>
                <a:spcPts val="0"/>
              </a:spcBef>
              <a:buClr>
                <a:schemeClr val="lt1"/>
              </a:buClr>
              <a:buFont typeface="Lato"/>
              <a:defRPr>
                <a:solidFill>
                  <a:schemeClr val="lt1"/>
                </a:solidFill>
                <a:latin typeface="Lato"/>
                <a:ea typeface="Lato"/>
                <a:cs typeface="Lato"/>
                <a:sym typeface="Lato"/>
              </a:defRPr>
            </a:lvl8pPr>
            <a:lvl9pPr lvl="8" algn="ctr">
              <a:spcBef>
                <a:spcPts val="0"/>
              </a:spcBef>
              <a:buClr>
                <a:schemeClr val="lt1"/>
              </a:buClr>
              <a:buFont typeface="Lato"/>
              <a:defRPr>
                <a:solidFill>
                  <a:schemeClr val="lt1"/>
                </a:solidFill>
                <a:latin typeface="Lato"/>
                <a:ea typeface="Lato"/>
                <a:cs typeface="Lato"/>
                <a:sym typeface="Lato"/>
              </a:defRPr>
            </a:lvl9pPr>
          </a:lstStyle>
          <a:p/>
        </p:txBody>
      </p:sp>
      <p:sp>
        <p:nvSpPr>
          <p:cNvPr id="13" name="Shape 13"/>
          <p:cNvSpPr txBox="1"/>
          <p:nvPr>
            <p:ph idx="1" type="subTitle"/>
          </p:nvPr>
        </p:nvSpPr>
        <p:spPr>
          <a:xfrm>
            <a:off x="3096362" y="3266930"/>
            <a:ext cx="2951400" cy="701400"/>
          </a:xfrm>
          <a:prstGeom prst="rect">
            <a:avLst/>
          </a:prstGeom>
        </p:spPr>
        <p:txBody>
          <a:bodyPr anchorCtr="0" anchor="b" bIns="91425" lIns="91425" rIns="91425" tIns="91425"/>
          <a:lstStyle>
            <a:lvl1pPr lvl="0" algn="ctr">
              <a:lnSpc>
                <a:spcPct val="100000"/>
              </a:lnSpc>
              <a:spcBef>
                <a:spcPts val="0"/>
              </a:spcBef>
              <a:spcAft>
                <a:spcPts val="0"/>
              </a:spcAft>
              <a:buClr>
                <a:schemeClr val="lt1"/>
              </a:buClr>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Shape 1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50" name="Shape 50"/>
          <p:cNvSpPr txBox="1"/>
          <p:nvPr>
            <p:ph type="title"/>
          </p:nvPr>
        </p:nvSpPr>
        <p:spPr>
          <a:xfrm>
            <a:off x="311700" y="1233100"/>
            <a:ext cx="8520600" cy="1610100"/>
          </a:xfrm>
          <a:prstGeom prst="rect">
            <a:avLst/>
          </a:prstGeom>
        </p:spPr>
        <p:txBody>
          <a:bodyPr anchorCtr="0" anchor="b" bIns="91425" lIns="91425" rIns="91425" tIns="91425"/>
          <a:lstStyle>
            <a:lvl1pPr lvl="0" algn="ctr">
              <a:spcBef>
                <a:spcPts val="0"/>
              </a:spcBef>
              <a:buSzPct val="100000"/>
              <a:buFont typeface="Lato"/>
              <a:defRPr sz="10000">
                <a:latin typeface="Lato"/>
                <a:ea typeface="Lato"/>
                <a:cs typeface="Lato"/>
                <a:sym typeface="Lato"/>
              </a:defRPr>
            </a:lvl1pPr>
            <a:lvl2pPr lvl="1" algn="ctr">
              <a:spcBef>
                <a:spcPts val="0"/>
              </a:spcBef>
              <a:buSzPct val="100000"/>
              <a:buFont typeface="Lato"/>
              <a:defRPr sz="10000">
                <a:latin typeface="Lato"/>
                <a:ea typeface="Lato"/>
                <a:cs typeface="Lato"/>
                <a:sym typeface="Lato"/>
              </a:defRPr>
            </a:lvl2pPr>
            <a:lvl3pPr lvl="2" algn="ctr">
              <a:spcBef>
                <a:spcPts val="0"/>
              </a:spcBef>
              <a:buSzPct val="100000"/>
              <a:buFont typeface="Lato"/>
              <a:defRPr sz="10000">
                <a:latin typeface="Lato"/>
                <a:ea typeface="Lato"/>
                <a:cs typeface="Lato"/>
                <a:sym typeface="Lato"/>
              </a:defRPr>
            </a:lvl3pPr>
            <a:lvl4pPr lvl="3" algn="ctr">
              <a:spcBef>
                <a:spcPts val="0"/>
              </a:spcBef>
              <a:buSzPct val="100000"/>
              <a:buFont typeface="Lato"/>
              <a:defRPr sz="10000">
                <a:latin typeface="Lato"/>
                <a:ea typeface="Lato"/>
                <a:cs typeface="Lato"/>
                <a:sym typeface="Lato"/>
              </a:defRPr>
            </a:lvl4pPr>
            <a:lvl5pPr lvl="4" algn="ctr">
              <a:spcBef>
                <a:spcPts val="0"/>
              </a:spcBef>
              <a:buSzPct val="100000"/>
              <a:buFont typeface="Lato"/>
              <a:defRPr sz="10000">
                <a:latin typeface="Lato"/>
                <a:ea typeface="Lato"/>
                <a:cs typeface="Lato"/>
                <a:sym typeface="Lato"/>
              </a:defRPr>
            </a:lvl5pPr>
            <a:lvl6pPr lvl="5" algn="ctr">
              <a:spcBef>
                <a:spcPts val="0"/>
              </a:spcBef>
              <a:buSzPct val="100000"/>
              <a:buFont typeface="Lato"/>
              <a:defRPr sz="10000">
                <a:latin typeface="Lato"/>
                <a:ea typeface="Lato"/>
                <a:cs typeface="Lato"/>
                <a:sym typeface="Lato"/>
              </a:defRPr>
            </a:lvl6pPr>
            <a:lvl7pPr lvl="6" algn="ctr">
              <a:spcBef>
                <a:spcPts val="0"/>
              </a:spcBef>
              <a:buSzPct val="100000"/>
              <a:buFont typeface="Lato"/>
              <a:defRPr sz="10000">
                <a:latin typeface="Lato"/>
                <a:ea typeface="Lato"/>
                <a:cs typeface="Lato"/>
                <a:sym typeface="Lato"/>
              </a:defRPr>
            </a:lvl7pPr>
            <a:lvl8pPr lvl="7" algn="ctr">
              <a:spcBef>
                <a:spcPts val="0"/>
              </a:spcBef>
              <a:buSzPct val="100000"/>
              <a:buFont typeface="Lato"/>
              <a:defRPr sz="10000">
                <a:latin typeface="Lato"/>
                <a:ea typeface="Lato"/>
                <a:cs typeface="Lato"/>
                <a:sym typeface="Lato"/>
              </a:defRPr>
            </a:lvl8pPr>
            <a:lvl9pPr lvl="8" algn="ctr">
              <a:spcBef>
                <a:spcPts val="0"/>
              </a:spcBef>
              <a:buSzPct val="100000"/>
              <a:buFont typeface="Lato"/>
              <a:defRPr sz="10000">
                <a:latin typeface="Lato"/>
                <a:ea typeface="Lato"/>
                <a:cs typeface="Lato"/>
                <a:sym typeface="Lato"/>
              </a:defRPr>
            </a:lvl9pPr>
          </a:lstStyle>
          <a:p/>
        </p:txBody>
      </p:sp>
      <p:sp>
        <p:nvSpPr>
          <p:cNvPr id="51" name="Shape 51"/>
          <p:cNvSpPr txBox="1"/>
          <p:nvPr>
            <p:ph idx="1" type="body"/>
          </p:nvPr>
        </p:nvSpPr>
        <p:spPr>
          <a:xfrm>
            <a:off x="311700" y="2919450"/>
            <a:ext cx="85206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5" name="Shape 15"/>
        <p:cNvGrpSpPr/>
        <p:nvPr/>
      </p:nvGrpSpPr>
      <p:grpSpPr>
        <a:xfrm>
          <a:off x="0" y="0"/>
          <a:ext cx="0" cy="0"/>
          <a:chOff x="0" y="0"/>
          <a:chExt cx="0" cy="0"/>
        </a:xfrm>
      </p:grpSpPr>
      <p:sp>
        <p:nvSpPr>
          <p:cNvPr id="16" name="Shape 16"/>
          <p:cNvSpPr txBox="1"/>
          <p:nvPr>
            <p:ph type="title"/>
          </p:nvPr>
        </p:nvSpPr>
        <p:spPr>
          <a:xfrm>
            <a:off x="509550" y="1423875"/>
            <a:ext cx="8124900" cy="1798200"/>
          </a:xfrm>
          <a:prstGeom prst="rect">
            <a:avLst/>
          </a:prstGeom>
        </p:spPr>
        <p:txBody>
          <a:bodyPr anchorCtr="0" anchor="ctr" bIns="91425" lIns="91425" rIns="91425" tIns="91425"/>
          <a:lstStyle>
            <a:lvl1pPr lvl="0" algn="ctr">
              <a:spcBef>
                <a:spcPts val="0"/>
              </a:spcBef>
              <a:buClr>
                <a:schemeClr val="lt1"/>
              </a:buClr>
              <a:buSzPct val="100000"/>
              <a:buFont typeface="Lato"/>
              <a:defRPr b="0" sz="4800">
                <a:solidFill>
                  <a:schemeClr val="lt1"/>
                </a:solidFill>
                <a:latin typeface="Lato"/>
                <a:ea typeface="Lato"/>
                <a:cs typeface="Lato"/>
                <a:sym typeface="Lato"/>
              </a:defRPr>
            </a:lvl1pPr>
            <a:lvl2pPr lvl="1" algn="ctr">
              <a:spcBef>
                <a:spcPts val="0"/>
              </a:spcBef>
              <a:buClr>
                <a:schemeClr val="lt1"/>
              </a:buClr>
              <a:buSzPct val="100000"/>
              <a:buFont typeface="Lato"/>
              <a:defRPr b="0" sz="4800">
                <a:solidFill>
                  <a:schemeClr val="lt1"/>
                </a:solidFill>
                <a:latin typeface="Lato"/>
                <a:ea typeface="Lato"/>
                <a:cs typeface="Lato"/>
                <a:sym typeface="Lato"/>
              </a:defRPr>
            </a:lvl2pPr>
            <a:lvl3pPr lvl="2" algn="ctr">
              <a:spcBef>
                <a:spcPts val="0"/>
              </a:spcBef>
              <a:buClr>
                <a:schemeClr val="lt1"/>
              </a:buClr>
              <a:buSzPct val="100000"/>
              <a:buFont typeface="Lato"/>
              <a:defRPr b="0" sz="4800">
                <a:solidFill>
                  <a:schemeClr val="lt1"/>
                </a:solidFill>
                <a:latin typeface="Lato"/>
                <a:ea typeface="Lato"/>
                <a:cs typeface="Lato"/>
                <a:sym typeface="Lato"/>
              </a:defRPr>
            </a:lvl3pPr>
            <a:lvl4pPr lvl="3" algn="ctr">
              <a:spcBef>
                <a:spcPts val="0"/>
              </a:spcBef>
              <a:buClr>
                <a:schemeClr val="lt1"/>
              </a:buClr>
              <a:buSzPct val="100000"/>
              <a:buFont typeface="Lato"/>
              <a:defRPr b="0" sz="4800">
                <a:solidFill>
                  <a:schemeClr val="lt1"/>
                </a:solidFill>
                <a:latin typeface="Lato"/>
                <a:ea typeface="Lato"/>
                <a:cs typeface="Lato"/>
                <a:sym typeface="Lato"/>
              </a:defRPr>
            </a:lvl4pPr>
            <a:lvl5pPr lvl="4" algn="ctr">
              <a:spcBef>
                <a:spcPts val="0"/>
              </a:spcBef>
              <a:buClr>
                <a:schemeClr val="lt1"/>
              </a:buClr>
              <a:buSzPct val="100000"/>
              <a:buFont typeface="Lato"/>
              <a:defRPr b="0" sz="4800">
                <a:solidFill>
                  <a:schemeClr val="lt1"/>
                </a:solidFill>
                <a:latin typeface="Lato"/>
                <a:ea typeface="Lato"/>
                <a:cs typeface="Lato"/>
                <a:sym typeface="Lato"/>
              </a:defRPr>
            </a:lvl5pPr>
            <a:lvl6pPr lvl="5" algn="ctr">
              <a:spcBef>
                <a:spcPts val="0"/>
              </a:spcBef>
              <a:buClr>
                <a:schemeClr val="lt1"/>
              </a:buClr>
              <a:buSzPct val="100000"/>
              <a:buFont typeface="Lato"/>
              <a:defRPr b="0" sz="4800">
                <a:solidFill>
                  <a:schemeClr val="lt1"/>
                </a:solidFill>
                <a:latin typeface="Lato"/>
                <a:ea typeface="Lato"/>
                <a:cs typeface="Lato"/>
                <a:sym typeface="Lato"/>
              </a:defRPr>
            </a:lvl6pPr>
            <a:lvl7pPr lvl="6" algn="ctr">
              <a:spcBef>
                <a:spcPts val="0"/>
              </a:spcBef>
              <a:buClr>
                <a:schemeClr val="lt1"/>
              </a:buClr>
              <a:buSzPct val="100000"/>
              <a:buFont typeface="Lato"/>
              <a:defRPr b="0" sz="4800">
                <a:solidFill>
                  <a:schemeClr val="lt1"/>
                </a:solidFill>
                <a:latin typeface="Lato"/>
                <a:ea typeface="Lato"/>
                <a:cs typeface="Lato"/>
                <a:sym typeface="Lato"/>
              </a:defRPr>
            </a:lvl7pPr>
            <a:lvl8pPr lvl="7" algn="ctr">
              <a:spcBef>
                <a:spcPts val="0"/>
              </a:spcBef>
              <a:buClr>
                <a:schemeClr val="lt1"/>
              </a:buClr>
              <a:buSzPct val="100000"/>
              <a:buFont typeface="Lato"/>
              <a:defRPr b="0" sz="4800">
                <a:solidFill>
                  <a:schemeClr val="lt1"/>
                </a:solidFill>
                <a:latin typeface="Lato"/>
                <a:ea typeface="Lato"/>
                <a:cs typeface="Lato"/>
                <a:sym typeface="Lato"/>
              </a:defRPr>
            </a:lvl8pPr>
            <a:lvl9pPr lvl="8" algn="ctr">
              <a:spcBef>
                <a:spcPts val="0"/>
              </a:spcBef>
              <a:buClr>
                <a:schemeClr val="lt1"/>
              </a:buClr>
              <a:buSzPct val="100000"/>
              <a:buFont typeface="Lato"/>
              <a:defRPr b="0" sz="4800">
                <a:solidFill>
                  <a:schemeClr val="lt1"/>
                </a:solidFill>
                <a:latin typeface="Lato"/>
                <a:ea typeface="Lato"/>
                <a:cs typeface="Lato"/>
                <a:sym typeface="Lato"/>
              </a:defRPr>
            </a:lvl9pPr>
          </a:lstStyle>
          <a:p/>
        </p:txBody>
      </p:sp>
      <p:sp>
        <p:nvSpPr>
          <p:cNvPr id="17" name="Shape 17"/>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20" name="Shape 20"/>
          <p:cNvSpPr txBox="1"/>
          <p:nvPr>
            <p:ph type="title"/>
          </p:nvPr>
        </p:nvSpPr>
        <p:spPr>
          <a:xfrm>
            <a:off x="311700" y="391350"/>
            <a:ext cx="8520600" cy="6261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391350"/>
            <a:ext cx="8520600" cy="6261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391350"/>
            <a:ext cx="8520600" cy="6261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3" name="Shape 33"/>
          <p:cNvSpPr txBox="1"/>
          <p:nvPr>
            <p:ph idx="1" type="body"/>
          </p:nvPr>
        </p:nvSpPr>
        <p:spPr>
          <a:xfrm>
            <a:off x="311700" y="1391377"/>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dk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buFont typeface="Lato"/>
              <a:defRPr b="0" sz="4800">
                <a:solidFill>
                  <a:schemeClr val="lt1"/>
                </a:solidFill>
                <a:latin typeface="Lato"/>
                <a:ea typeface="Lato"/>
                <a:cs typeface="Lato"/>
                <a:sym typeface="Lato"/>
              </a:defRPr>
            </a:lvl1pPr>
            <a:lvl2pPr lvl="1">
              <a:spcBef>
                <a:spcPts val="0"/>
              </a:spcBef>
              <a:buClr>
                <a:schemeClr val="lt1"/>
              </a:buClr>
              <a:buSzPct val="100000"/>
              <a:buFont typeface="Lato"/>
              <a:defRPr b="0" sz="4800">
                <a:solidFill>
                  <a:schemeClr val="lt1"/>
                </a:solidFill>
                <a:latin typeface="Lato"/>
                <a:ea typeface="Lato"/>
                <a:cs typeface="Lato"/>
                <a:sym typeface="Lato"/>
              </a:defRPr>
            </a:lvl2pPr>
            <a:lvl3pPr lvl="2">
              <a:spcBef>
                <a:spcPts val="0"/>
              </a:spcBef>
              <a:buClr>
                <a:schemeClr val="lt1"/>
              </a:buClr>
              <a:buSzPct val="100000"/>
              <a:buFont typeface="Lato"/>
              <a:defRPr b="0" sz="4800">
                <a:solidFill>
                  <a:schemeClr val="lt1"/>
                </a:solidFill>
                <a:latin typeface="Lato"/>
                <a:ea typeface="Lato"/>
                <a:cs typeface="Lato"/>
                <a:sym typeface="Lato"/>
              </a:defRPr>
            </a:lvl3pPr>
            <a:lvl4pPr lvl="3">
              <a:spcBef>
                <a:spcPts val="0"/>
              </a:spcBef>
              <a:buClr>
                <a:schemeClr val="lt1"/>
              </a:buClr>
              <a:buSzPct val="100000"/>
              <a:buFont typeface="Lato"/>
              <a:defRPr b="0" sz="4800">
                <a:solidFill>
                  <a:schemeClr val="lt1"/>
                </a:solidFill>
                <a:latin typeface="Lato"/>
                <a:ea typeface="Lato"/>
                <a:cs typeface="Lato"/>
                <a:sym typeface="Lato"/>
              </a:defRPr>
            </a:lvl4pPr>
            <a:lvl5pPr lvl="4">
              <a:spcBef>
                <a:spcPts val="0"/>
              </a:spcBef>
              <a:buClr>
                <a:schemeClr val="lt1"/>
              </a:buClr>
              <a:buSzPct val="100000"/>
              <a:buFont typeface="Lato"/>
              <a:defRPr b="0" sz="4800">
                <a:solidFill>
                  <a:schemeClr val="lt1"/>
                </a:solidFill>
                <a:latin typeface="Lato"/>
                <a:ea typeface="Lato"/>
                <a:cs typeface="Lato"/>
                <a:sym typeface="Lato"/>
              </a:defRPr>
            </a:lvl5pPr>
            <a:lvl6pPr lvl="5">
              <a:spcBef>
                <a:spcPts val="0"/>
              </a:spcBef>
              <a:buClr>
                <a:schemeClr val="lt1"/>
              </a:buClr>
              <a:buSzPct val="100000"/>
              <a:buFont typeface="Lato"/>
              <a:defRPr b="0" sz="4800">
                <a:solidFill>
                  <a:schemeClr val="lt1"/>
                </a:solidFill>
                <a:latin typeface="Lato"/>
                <a:ea typeface="Lato"/>
                <a:cs typeface="Lato"/>
                <a:sym typeface="Lato"/>
              </a:defRPr>
            </a:lvl6pPr>
            <a:lvl7pPr lvl="6">
              <a:spcBef>
                <a:spcPts val="0"/>
              </a:spcBef>
              <a:buClr>
                <a:schemeClr val="lt1"/>
              </a:buClr>
              <a:buSzPct val="100000"/>
              <a:buFont typeface="Lato"/>
              <a:defRPr b="0" sz="4800">
                <a:solidFill>
                  <a:schemeClr val="lt1"/>
                </a:solidFill>
                <a:latin typeface="Lato"/>
                <a:ea typeface="Lato"/>
                <a:cs typeface="Lato"/>
                <a:sym typeface="Lato"/>
              </a:defRPr>
            </a:lvl7pPr>
            <a:lvl8pPr lvl="7">
              <a:spcBef>
                <a:spcPts val="0"/>
              </a:spcBef>
              <a:buClr>
                <a:schemeClr val="lt1"/>
              </a:buClr>
              <a:buSzPct val="100000"/>
              <a:buFont typeface="Lato"/>
              <a:defRPr b="0" sz="4800">
                <a:solidFill>
                  <a:schemeClr val="lt1"/>
                </a:solidFill>
                <a:latin typeface="Lato"/>
                <a:ea typeface="Lato"/>
                <a:cs typeface="Lato"/>
                <a:sym typeface="Lato"/>
              </a:defRPr>
            </a:lvl8pPr>
            <a:lvl9pPr lvl="8">
              <a:spcBef>
                <a:spcPts val="0"/>
              </a:spcBef>
              <a:buClr>
                <a:schemeClr val="lt1"/>
              </a:buClr>
              <a:buSzPct val="100000"/>
              <a:buFont typeface="Lato"/>
              <a:defRPr b="0" sz="4800">
                <a:solidFill>
                  <a:schemeClr val="lt1"/>
                </a:solidFill>
                <a:latin typeface="Lato"/>
                <a:ea typeface="Lato"/>
                <a:cs typeface="Lato"/>
                <a:sym typeface="Lato"/>
              </a:defRPr>
            </a:lvl9pPr>
          </a:lstStyle>
          <a:p/>
        </p:txBody>
      </p:sp>
      <p:sp>
        <p:nvSpPr>
          <p:cNvPr id="37" name="Shape 37"/>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2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1" name="Shape 41"/>
          <p:cNvSpPr txBox="1"/>
          <p:nvPr>
            <p:ph type="title"/>
          </p:nvPr>
        </p:nvSpPr>
        <p:spPr>
          <a:xfrm>
            <a:off x="265500" y="1107950"/>
            <a:ext cx="4045200" cy="16836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2" name="Shape 42"/>
          <p:cNvSpPr txBox="1"/>
          <p:nvPr>
            <p:ph idx="1" type="subTitle"/>
          </p:nvPr>
        </p:nvSpPr>
        <p:spPr>
          <a:xfrm>
            <a:off x="265500" y="2845200"/>
            <a:ext cx="4045200"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4" name="Shape 4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9500" y="4230575"/>
            <a:ext cx="5998800" cy="5988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7" name="Shape 47"/>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91350"/>
            <a:ext cx="8520600" cy="626100"/>
          </a:xfrm>
          <a:prstGeom prst="rect">
            <a:avLst/>
          </a:prstGeom>
          <a:noFill/>
          <a:ln>
            <a:noFill/>
          </a:ln>
        </p:spPr>
        <p:txBody>
          <a:bodyPr anchorCtr="0" anchor="t" bIns="91425" lIns="91425" rIns="91425" tIns="91425"/>
          <a:lstStyle>
            <a:lvl1pPr lv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lvl="1">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lvl="2">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lvl="3">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lvl="4">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lvl="5">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lvl="6">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lvl="7">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lvl="8">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p:txBody>
      </p:sp>
      <p:sp>
        <p:nvSpPr>
          <p:cNvPr id="8" name="Shape 8"/>
          <p:cNvSpPr txBox="1"/>
          <p:nvPr>
            <p:ph idx="12" type="sldNum"/>
          </p:nvPr>
        </p:nvSpPr>
        <p:spPr>
          <a:xfrm>
            <a:off x="8490250" y="4681009"/>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0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0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0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4.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www.vaccines.gov/more_info/glossary/index.html#v" TargetMode="External"/><Relationship Id="rId4" Type="http://schemas.openxmlformats.org/officeDocument/2006/relationships/hyperlink" Target="http://www.vaccines.gov/more_info/glossary/index.html#v" TargetMode="External"/><Relationship Id="rId5" Type="http://schemas.openxmlformats.org/officeDocument/2006/relationships/hyperlink" Target="http://www.vaccines.gov/more_info/glossary/index.html#i" TargetMode="External"/><Relationship Id="rId6" Type="http://schemas.openxmlformats.org/officeDocument/2006/relationships/image" Target="../media/image0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0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0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youtube.com/watch?v=znnp-Ivj2ek" TargetMode="External"/><Relationship Id="rId4" Type="http://schemas.openxmlformats.org/officeDocument/2006/relationships/hyperlink" Target="https://www.youtube.com/watch?v=uDxQT1MRwhk" TargetMode="External"/><Relationship Id="rId5" Type="http://schemas.openxmlformats.org/officeDocument/2006/relationships/image" Target="../media/image09.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ctrTitle"/>
          </p:nvPr>
        </p:nvSpPr>
        <p:spPr>
          <a:xfrm>
            <a:off x="3096250" y="1627200"/>
            <a:ext cx="2951400" cy="1584300"/>
          </a:xfrm>
          <a:prstGeom prst="rect">
            <a:avLst/>
          </a:prstGeom>
        </p:spPr>
        <p:txBody>
          <a:bodyPr anchorCtr="0" anchor="ctr" bIns="91425" lIns="91425" rIns="91425" tIns="91425">
            <a:noAutofit/>
          </a:bodyPr>
          <a:lstStyle/>
          <a:p>
            <a:pPr lvl="0">
              <a:spcBef>
                <a:spcPts val="0"/>
              </a:spcBef>
              <a:buNone/>
            </a:pPr>
            <a:r>
              <a:rPr lang="en"/>
              <a:t>Lymphatic</a:t>
            </a:r>
          </a:p>
          <a:p>
            <a:pPr lvl="0">
              <a:spcBef>
                <a:spcPts val="0"/>
              </a:spcBef>
              <a:buNone/>
            </a:pPr>
            <a:r>
              <a:rPr lang="en"/>
              <a:t>System</a:t>
            </a:r>
          </a:p>
        </p:txBody>
      </p:sp>
      <p:sp>
        <p:nvSpPr>
          <p:cNvPr id="60" name="Shape 60"/>
          <p:cNvSpPr txBox="1"/>
          <p:nvPr>
            <p:ph idx="1" type="subTitle"/>
          </p:nvPr>
        </p:nvSpPr>
        <p:spPr>
          <a:xfrm>
            <a:off x="3096362" y="3266930"/>
            <a:ext cx="2951400" cy="701400"/>
          </a:xfrm>
          <a:prstGeom prst="rect">
            <a:avLst/>
          </a:prstGeom>
        </p:spPr>
        <p:txBody>
          <a:bodyPr anchorCtr="0" anchor="b" bIns="91425" lIns="91425" rIns="91425" tIns="91425">
            <a:noAutofit/>
          </a:bodyPr>
          <a:lstStyle/>
          <a:p>
            <a:pPr lvl="0">
              <a:spcBef>
                <a:spcPts val="0"/>
              </a:spcBef>
              <a:buNone/>
            </a:pPr>
            <a:r>
              <a:rPr lang="en"/>
              <a:t>Aka Immune System</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Specialized Cells of the Immune System</a:t>
            </a:r>
          </a:p>
        </p:txBody>
      </p:sp>
      <p:sp>
        <p:nvSpPr>
          <p:cNvPr id="125" name="Shape 12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Leukocytes- White blood cells produced in the bone marrow that provide the body with immunity.</a:t>
            </a:r>
          </a:p>
          <a:p>
            <a:pPr lvl="0" rtl="0">
              <a:spcBef>
                <a:spcPts val="0"/>
              </a:spcBef>
              <a:buNone/>
            </a:pPr>
            <a:r>
              <a:rPr lang="en"/>
              <a:t>B Cells-</a:t>
            </a:r>
            <a:r>
              <a:rPr lang="en">
                <a:solidFill>
                  <a:srgbClr val="000000"/>
                </a:solidFill>
              </a:rPr>
              <a:t>B cells spend their entire early life in the bone marrow.  Upon maturity, their job is to travel throughout the blood and lymph looking for antigens. Once a B cell has identified an antigen, it starts replicating itself.  These cloned cells mature into antibody-manufacturing </a:t>
            </a:r>
            <a:r>
              <a:rPr i="1" lang="en">
                <a:solidFill>
                  <a:srgbClr val="000000"/>
                </a:solidFill>
              </a:rPr>
              <a:t>plasma cells</a:t>
            </a:r>
            <a:r>
              <a:rPr lang="en">
                <a:solidFill>
                  <a:srgbClr val="000000"/>
                </a:solidFill>
              </a:rPr>
              <a:t>.</a:t>
            </a:r>
          </a:p>
          <a:p>
            <a:pPr lvl="0" rtl="0">
              <a:spcBef>
                <a:spcPts val="0"/>
              </a:spcBef>
              <a:spcAft>
                <a:spcPts val="0"/>
              </a:spcAft>
              <a:buNone/>
            </a:pPr>
            <a:r>
              <a:t/>
            </a:r>
            <a:endParaRPr>
              <a:solidFill>
                <a:srgbClr val="000000"/>
              </a:solidFill>
            </a:endParaRPr>
          </a:p>
          <a:p>
            <a:pPr lvl="0">
              <a:spcBef>
                <a:spcPts val="0"/>
              </a:spcBef>
              <a:buNone/>
            </a:pPr>
            <a:r>
              <a:rPr lang="en"/>
              <a:t>Helper T Cells-</a:t>
            </a:r>
            <a:r>
              <a:rPr lang="en">
                <a:solidFill>
                  <a:srgbClr val="000000"/>
                </a:solidFill>
              </a:rPr>
              <a:t>These cells travel through the blood and lymph, looking for antigens.  Upon locating an antigen, they notify other cells to assist in combating the invader.</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type="title"/>
          </p:nvPr>
        </p:nvSpPr>
        <p:spPr>
          <a:xfrm>
            <a:off x="311700" y="391350"/>
            <a:ext cx="8520600" cy="626100"/>
          </a:xfrm>
          <a:prstGeom prst="rect">
            <a:avLst/>
          </a:prstGeom>
        </p:spPr>
        <p:txBody>
          <a:bodyPr anchorCtr="0" anchor="t" bIns="91425" lIns="91425" rIns="91425" tIns="91425">
            <a:noAutofit/>
          </a:bodyPr>
          <a:lstStyle/>
          <a:p>
            <a:pPr lvl="0" algn="ctr">
              <a:spcBef>
                <a:spcPts val="0"/>
              </a:spcBef>
              <a:buNone/>
            </a:pPr>
            <a:r>
              <a:rPr lang="en"/>
              <a:t>Comparative anatomy	</a:t>
            </a:r>
          </a:p>
        </p:txBody>
      </p:sp>
      <p:sp>
        <p:nvSpPr>
          <p:cNvPr id="131" name="Shape 13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All animals have an immune system as a response to fight off invaders. </a:t>
            </a:r>
          </a:p>
          <a:p>
            <a:pPr lvl="0">
              <a:spcBef>
                <a:spcPts val="0"/>
              </a:spcBef>
              <a:buNone/>
            </a:pPr>
            <a:r>
              <a:rPr lang="en"/>
              <a:t>Plants will also respond to foreign microbes by activating resistance genes in an attempt to fight back, closing stomata to limit bacterial entry or self destructing to prevent the spread throughout the community. </a:t>
            </a:r>
          </a:p>
        </p:txBody>
      </p:sp>
      <p:pic>
        <p:nvPicPr>
          <p:cNvPr descr="medicinalplants.jpg" id="132" name="Shape 132"/>
          <p:cNvPicPr preferRelativeResize="0"/>
          <p:nvPr/>
        </p:nvPicPr>
        <p:blipFill>
          <a:blip r:embed="rId3">
            <a:alphaModFix/>
          </a:blip>
          <a:stretch>
            <a:fillRect/>
          </a:stretch>
        </p:blipFill>
        <p:spPr>
          <a:xfrm>
            <a:off x="6044475" y="2412800"/>
            <a:ext cx="2662150" cy="2662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509550" y="287900"/>
            <a:ext cx="8124900" cy="1864500"/>
          </a:xfrm>
          <a:prstGeom prst="rect">
            <a:avLst/>
          </a:prstGeom>
        </p:spPr>
        <p:txBody>
          <a:bodyPr anchorCtr="0" anchor="ctr" bIns="91425" lIns="91425" rIns="91425" tIns="91425">
            <a:noAutofit/>
          </a:bodyPr>
          <a:lstStyle/>
          <a:p>
            <a:pPr lvl="0">
              <a:spcBef>
                <a:spcPts val="0"/>
              </a:spcBef>
              <a:buNone/>
            </a:pPr>
            <a:r>
              <a:rPr lang="en"/>
              <a:t>Integumentary System</a:t>
            </a:r>
          </a:p>
        </p:txBody>
      </p:sp>
      <p:pic>
        <p:nvPicPr>
          <p:cNvPr descr="skin.png" id="138" name="Shape 138"/>
          <p:cNvPicPr preferRelativeResize="0"/>
          <p:nvPr/>
        </p:nvPicPr>
        <p:blipFill>
          <a:blip r:embed="rId3">
            <a:alphaModFix/>
          </a:blip>
          <a:stretch>
            <a:fillRect/>
          </a:stretch>
        </p:blipFill>
        <p:spPr>
          <a:xfrm>
            <a:off x="2291025" y="1717074"/>
            <a:ext cx="4357900" cy="33151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i="1" lang="en" sz="3600" u="sng">
                <a:solidFill>
                  <a:srgbClr val="0D0D0D"/>
                </a:solidFill>
                <a:latin typeface="Arial"/>
                <a:ea typeface="Arial"/>
                <a:cs typeface="Arial"/>
                <a:sym typeface="Arial"/>
              </a:rPr>
              <a:t>Integumentary system function</a:t>
            </a:r>
          </a:p>
        </p:txBody>
      </p:sp>
      <p:sp>
        <p:nvSpPr>
          <p:cNvPr id="144" name="Shape 144"/>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lnSpc>
                <a:spcPct val="90000"/>
              </a:lnSpc>
              <a:spcBef>
                <a:spcPts val="1200"/>
              </a:spcBef>
              <a:spcAft>
                <a:spcPts val="200"/>
              </a:spcAft>
              <a:buNone/>
            </a:pPr>
            <a:r>
              <a:rPr lang="en" sz="3600">
                <a:solidFill>
                  <a:srgbClr val="000000"/>
                </a:solidFill>
                <a:latin typeface="Arial"/>
                <a:ea typeface="Arial"/>
                <a:cs typeface="Arial"/>
                <a:sym typeface="Arial"/>
              </a:rPr>
              <a:t>GUARDS AGAINST INFECTION, INJURY AND UV RADIATION</a:t>
            </a:r>
          </a:p>
          <a:p>
            <a:pPr lvl="0">
              <a:lnSpc>
                <a:spcPct val="90000"/>
              </a:lnSpc>
              <a:spcBef>
                <a:spcPts val="1200"/>
              </a:spcBef>
              <a:spcAft>
                <a:spcPts val="200"/>
              </a:spcAft>
              <a:buNone/>
            </a:pPr>
            <a:r>
              <a:t/>
            </a:r>
            <a:endParaRPr sz="3600">
              <a:solidFill>
                <a:srgbClr val="000000"/>
              </a:solidFill>
              <a:latin typeface="Arial"/>
              <a:ea typeface="Arial"/>
              <a:cs typeface="Arial"/>
              <a:sym typeface="Arial"/>
            </a:endParaRPr>
          </a:p>
          <a:p>
            <a:pPr lvl="0">
              <a:lnSpc>
                <a:spcPct val="90000"/>
              </a:lnSpc>
              <a:spcBef>
                <a:spcPts val="1200"/>
              </a:spcBef>
              <a:spcAft>
                <a:spcPts val="200"/>
              </a:spcAft>
              <a:buNone/>
            </a:pPr>
            <a:r>
              <a:rPr lang="en" sz="3600">
                <a:solidFill>
                  <a:srgbClr val="000000"/>
                </a:solidFill>
                <a:latin typeface="Arial"/>
                <a:ea typeface="Arial"/>
                <a:cs typeface="Arial"/>
                <a:sym typeface="Arial"/>
              </a:rPr>
              <a:t>HELPS REGULATE BODY TEMPERATURE</a:t>
            </a:r>
          </a:p>
          <a:p>
            <a:pPr lvl="0">
              <a:spcBef>
                <a:spcPts val="0"/>
              </a:spcBef>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Organs of the Integumentary System</a:t>
            </a:r>
          </a:p>
        </p:txBody>
      </p:sp>
      <p:sp>
        <p:nvSpPr>
          <p:cNvPr id="150" name="Shape 150"/>
          <p:cNvSpPr txBox="1"/>
          <p:nvPr>
            <p:ph idx="1" type="body"/>
          </p:nvPr>
        </p:nvSpPr>
        <p:spPr>
          <a:xfrm>
            <a:off x="311700" y="822550"/>
            <a:ext cx="3999900" cy="4222500"/>
          </a:xfrm>
          <a:prstGeom prst="rect">
            <a:avLst/>
          </a:prstGeom>
        </p:spPr>
        <p:txBody>
          <a:bodyPr anchorCtr="0" anchor="t" bIns="91425" lIns="91425" rIns="91425" tIns="91425">
            <a:noAutofit/>
          </a:bodyPr>
          <a:lstStyle/>
          <a:p>
            <a:pPr lvl="0">
              <a:lnSpc>
                <a:spcPct val="90000"/>
              </a:lnSpc>
              <a:spcBef>
                <a:spcPts val="1200"/>
              </a:spcBef>
              <a:spcAft>
                <a:spcPts val="200"/>
              </a:spcAft>
              <a:buNone/>
            </a:pPr>
            <a:r>
              <a:rPr lang="en" sz="1800">
                <a:solidFill>
                  <a:srgbClr val="FF0000"/>
                </a:solidFill>
                <a:latin typeface="Arial"/>
                <a:ea typeface="Arial"/>
                <a:cs typeface="Arial"/>
                <a:sym typeface="Arial"/>
              </a:rPr>
              <a:t>SKIN</a:t>
            </a:r>
          </a:p>
          <a:p>
            <a:pPr lvl="0">
              <a:lnSpc>
                <a:spcPct val="90000"/>
              </a:lnSpc>
              <a:spcBef>
                <a:spcPts val="1200"/>
              </a:spcBef>
              <a:spcAft>
                <a:spcPts val="200"/>
              </a:spcAft>
              <a:buNone/>
            </a:pPr>
            <a:r>
              <a:rPr lang="en" sz="1800">
                <a:solidFill>
                  <a:srgbClr val="58B6C0"/>
                </a:solidFill>
                <a:latin typeface="Arial"/>
                <a:ea typeface="Arial"/>
                <a:cs typeface="Arial"/>
                <a:sym typeface="Arial"/>
              </a:rPr>
              <a:t> </a:t>
            </a:r>
            <a:r>
              <a:rPr lang="en" sz="1800">
                <a:solidFill>
                  <a:srgbClr val="000000"/>
                </a:solidFill>
                <a:latin typeface="Arial"/>
                <a:ea typeface="Arial"/>
                <a:cs typeface="Arial"/>
                <a:sym typeface="Arial"/>
              </a:rPr>
              <a:t>- Controls UV Radiation using Melanin and Melanocytes</a:t>
            </a:r>
          </a:p>
          <a:p>
            <a:pPr lvl="0">
              <a:lnSpc>
                <a:spcPct val="90000"/>
              </a:lnSpc>
              <a:spcBef>
                <a:spcPts val="1200"/>
              </a:spcBef>
              <a:spcAft>
                <a:spcPts val="200"/>
              </a:spcAft>
              <a:buNone/>
            </a:pPr>
            <a:r>
              <a:rPr lang="en" sz="1800">
                <a:solidFill>
                  <a:srgbClr val="58B6C0"/>
                </a:solidFill>
                <a:latin typeface="Arial"/>
                <a:ea typeface="Arial"/>
                <a:cs typeface="Arial"/>
                <a:sym typeface="Arial"/>
              </a:rPr>
              <a:t> </a:t>
            </a:r>
            <a:r>
              <a:rPr lang="en" sz="1800">
                <a:solidFill>
                  <a:srgbClr val="000000"/>
                </a:solidFill>
                <a:latin typeface="Arial"/>
                <a:ea typeface="Arial"/>
                <a:cs typeface="Arial"/>
                <a:sym typeface="Arial"/>
              </a:rPr>
              <a:t>- Holds water inside body</a:t>
            </a:r>
          </a:p>
          <a:p>
            <a:pPr lvl="0">
              <a:lnSpc>
                <a:spcPct val="90000"/>
              </a:lnSpc>
              <a:spcBef>
                <a:spcPts val="1200"/>
              </a:spcBef>
              <a:spcAft>
                <a:spcPts val="200"/>
              </a:spcAft>
              <a:buNone/>
            </a:pPr>
            <a:r>
              <a:rPr lang="en" sz="1800">
                <a:solidFill>
                  <a:srgbClr val="58B6C0"/>
                </a:solidFill>
                <a:latin typeface="Arial"/>
                <a:ea typeface="Arial"/>
                <a:cs typeface="Arial"/>
                <a:sym typeface="Arial"/>
              </a:rPr>
              <a:t> </a:t>
            </a:r>
            <a:r>
              <a:rPr lang="en" sz="1800">
                <a:solidFill>
                  <a:srgbClr val="000000"/>
                </a:solidFill>
                <a:latin typeface="Arial"/>
                <a:ea typeface="Arial"/>
                <a:cs typeface="Arial"/>
                <a:sym typeface="Arial"/>
              </a:rPr>
              <a:t>- Protects body from infection</a:t>
            </a:r>
          </a:p>
          <a:p>
            <a:pPr lvl="0">
              <a:lnSpc>
                <a:spcPct val="90000"/>
              </a:lnSpc>
              <a:spcBef>
                <a:spcPts val="1200"/>
              </a:spcBef>
              <a:spcAft>
                <a:spcPts val="200"/>
              </a:spcAft>
              <a:buNone/>
            </a:pPr>
            <a:r>
              <a:rPr lang="en" sz="1800">
                <a:solidFill>
                  <a:srgbClr val="58B6C0"/>
                </a:solidFill>
                <a:latin typeface="Arial"/>
                <a:ea typeface="Arial"/>
                <a:cs typeface="Arial"/>
                <a:sym typeface="Arial"/>
              </a:rPr>
              <a:t> </a:t>
            </a:r>
            <a:r>
              <a:rPr lang="en" sz="1800">
                <a:solidFill>
                  <a:srgbClr val="FF0000"/>
                </a:solidFill>
                <a:latin typeface="Arial"/>
                <a:ea typeface="Arial"/>
                <a:cs typeface="Arial"/>
                <a:sym typeface="Arial"/>
              </a:rPr>
              <a:t>HAIR</a:t>
            </a:r>
          </a:p>
          <a:p>
            <a:pPr lvl="0">
              <a:lnSpc>
                <a:spcPct val="90000"/>
              </a:lnSpc>
              <a:spcBef>
                <a:spcPts val="1200"/>
              </a:spcBef>
              <a:spcAft>
                <a:spcPts val="200"/>
              </a:spcAft>
              <a:buNone/>
            </a:pPr>
            <a:r>
              <a:rPr lang="en" sz="1800">
                <a:solidFill>
                  <a:srgbClr val="58B6C0"/>
                </a:solidFill>
                <a:latin typeface="Arial"/>
                <a:ea typeface="Arial"/>
                <a:cs typeface="Arial"/>
                <a:sym typeface="Arial"/>
              </a:rPr>
              <a:t> </a:t>
            </a:r>
            <a:r>
              <a:rPr lang="en" sz="1800">
                <a:solidFill>
                  <a:srgbClr val="000000"/>
                </a:solidFill>
                <a:latin typeface="Arial"/>
                <a:ea typeface="Arial"/>
                <a:cs typeface="Arial"/>
                <a:sym typeface="Arial"/>
              </a:rPr>
              <a:t>- Helps regulate body temperature</a:t>
            </a:r>
          </a:p>
          <a:p>
            <a:pPr lvl="0">
              <a:lnSpc>
                <a:spcPct val="90000"/>
              </a:lnSpc>
              <a:spcBef>
                <a:spcPts val="1200"/>
              </a:spcBef>
              <a:spcAft>
                <a:spcPts val="200"/>
              </a:spcAft>
              <a:buNone/>
            </a:pPr>
            <a:r>
              <a:rPr lang="en" sz="1800">
                <a:solidFill>
                  <a:srgbClr val="58B6C0"/>
                </a:solidFill>
                <a:latin typeface="Arial"/>
                <a:ea typeface="Arial"/>
                <a:cs typeface="Arial"/>
                <a:sym typeface="Arial"/>
              </a:rPr>
              <a:t> </a:t>
            </a:r>
            <a:r>
              <a:rPr lang="en" sz="1800">
                <a:solidFill>
                  <a:srgbClr val="000000"/>
                </a:solidFill>
                <a:latin typeface="Arial"/>
                <a:ea typeface="Arial"/>
                <a:cs typeface="Arial"/>
                <a:sym typeface="Arial"/>
              </a:rPr>
              <a:t>- Protects open entries into body from infection and invaders</a:t>
            </a:r>
          </a:p>
          <a:p>
            <a:pPr lvl="0">
              <a:spcBef>
                <a:spcPts val="0"/>
              </a:spcBef>
              <a:buNone/>
            </a:pPr>
            <a:r>
              <a:t/>
            </a:r>
            <a:endParaRPr/>
          </a:p>
        </p:txBody>
      </p:sp>
      <p:sp>
        <p:nvSpPr>
          <p:cNvPr id="151" name="Shape 151"/>
          <p:cNvSpPr txBox="1"/>
          <p:nvPr>
            <p:ph idx="2" type="body"/>
          </p:nvPr>
        </p:nvSpPr>
        <p:spPr>
          <a:xfrm>
            <a:off x="4832400" y="740300"/>
            <a:ext cx="3999900" cy="4222500"/>
          </a:xfrm>
          <a:prstGeom prst="rect">
            <a:avLst/>
          </a:prstGeom>
        </p:spPr>
        <p:txBody>
          <a:bodyPr anchorCtr="0" anchor="t" bIns="91425" lIns="91425" rIns="91425" tIns="91425">
            <a:noAutofit/>
          </a:bodyPr>
          <a:lstStyle/>
          <a:p>
            <a:pPr lvl="0">
              <a:lnSpc>
                <a:spcPct val="90000"/>
              </a:lnSpc>
              <a:spcBef>
                <a:spcPts val="1200"/>
              </a:spcBef>
              <a:spcAft>
                <a:spcPts val="200"/>
              </a:spcAft>
              <a:buNone/>
            </a:pPr>
            <a:r>
              <a:rPr lang="en" sz="3000">
                <a:solidFill>
                  <a:srgbClr val="58B6C0"/>
                </a:solidFill>
                <a:latin typeface="Arial"/>
                <a:ea typeface="Arial"/>
                <a:cs typeface="Arial"/>
                <a:sym typeface="Arial"/>
              </a:rPr>
              <a:t> </a:t>
            </a:r>
            <a:r>
              <a:rPr lang="en" sz="1800">
                <a:solidFill>
                  <a:srgbClr val="FF0000"/>
                </a:solidFill>
                <a:latin typeface="Arial"/>
                <a:ea typeface="Arial"/>
                <a:cs typeface="Arial"/>
                <a:sym typeface="Arial"/>
              </a:rPr>
              <a:t>NAILS</a:t>
            </a:r>
          </a:p>
          <a:p>
            <a:pPr lvl="0">
              <a:lnSpc>
                <a:spcPct val="90000"/>
              </a:lnSpc>
              <a:spcBef>
                <a:spcPts val="1200"/>
              </a:spcBef>
              <a:spcAft>
                <a:spcPts val="200"/>
              </a:spcAft>
              <a:buNone/>
            </a:pPr>
            <a:r>
              <a:rPr lang="en" sz="1800">
                <a:solidFill>
                  <a:srgbClr val="58B6C0"/>
                </a:solidFill>
                <a:latin typeface="Arial"/>
                <a:ea typeface="Arial"/>
                <a:cs typeface="Arial"/>
                <a:sym typeface="Arial"/>
              </a:rPr>
              <a:t> </a:t>
            </a:r>
            <a:r>
              <a:rPr lang="en" sz="1800">
                <a:solidFill>
                  <a:srgbClr val="000000"/>
                </a:solidFill>
                <a:latin typeface="Arial"/>
                <a:ea typeface="Arial"/>
                <a:cs typeface="Arial"/>
                <a:sym typeface="Arial"/>
              </a:rPr>
              <a:t>- Modified Claws</a:t>
            </a:r>
          </a:p>
          <a:p>
            <a:pPr lvl="0">
              <a:lnSpc>
                <a:spcPct val="90000"/>
              </a:lnSpc>
              <a:spcBef>
                <a:spcPts val="1200"/>
              </a:spcBef>
              <a:spcAft>
                <a:spcPts val="200"/>
              </a:spcAft>
              <a:buNone/>
            </a:pPr>
            <a:r>
              <a:rPr lang="en" sz="1800">
                <a:solidFill>
                  <a:srgbClr val="58B6C0"/>
                </a:solidFill>
                <a:latin typeface="Arial"/>
                <a:ea typeface="Arial"/>
                <a:cs typeface="Arial"/>
                <a:sym typeface="Arial"/>
              </a:rPr>
              <a:t> </a:t>
            </a:r>
            <a:r>
              <a:rPr lang="en" sz="1800">
                <a:solidFill>
                  <a:srgbClr val="000000"/>
                </a:solidFill>
                <a:latin typeface="Arial"/>
                <a:ea typeface="Arial"/>
                <a:cs typeface="Arial"/>
                <a:sym typeface="Arial"/>
              </a:rPr>
              <a:t>- Evolutionary Leftover</a:t>
            </a:r>
          </a:p>
          <a:p>
            <a:pPr lvl="0">
              <a:lnSpc>
                <a:spcPct val="90000"/>
              </a:lnSpc>
              <a:spcBef>
                <a:spcPts val="1200"/>
              </a:spcBef>
              <a:spcAft>
                <a:spcPts val="200"/>
              </a:spcAft>
              <a:buNone/>
            </a:pPr>
            <a:r>
              <a:rPr lang="en" sz="1800">
                <a:solidFill>
                  <a:srgbClr val="58B6C0"/>
                </a:solidFill>
                <a:latin typeface="Arial"/>
                <a:ea typeface="Arial"/>
                <a:cs typeface="Arial"/>
                <a:sym typeface="Arial"/>
              </a:rPr>
              <a:t> </a:t>
            </a:r>
          </a:p>
          <a:p>
            <a:pPr lvl="0">
              <a:lnSpc>
                <a:spcPct val="90000"/>
              </a:lnSpc>
              <a:spcBef>
                <a:spcPts val="1200"/>
              </a:spcBef>
              <a:spcAft>
                <a:spcPts val="200"/>
              </a:spcAft>
              <a:buNone/>
            </a:pPr>
            <a:r>
              <a:rPr lang="en" sz="1800">
                <a:solidFill>
                  <a:srgbClr val="58B6C0"/>
                </a:solidFill>
                <a:latin typeface="Arial"/>
                <a:ea typeface="Arial"/>
                <a:cs typeface="Arial"/>
                <a:sym typeface="Arial"/>
              </a:rPr>
              <a:t> </a:t>
            </a:r>
            <a:r>
              <a:rPr lang="en" sz="1800">
                <a:solidFill>
                  <a:srgbClr val="FF0000"/>
                </a:solidFill>
                <a:latin typeface="Arial"/>
                <a:ea typeface="Arial"/>
                <a:cs typeface="Arial"/>
                <a:sym typeface="Arial"/>
              </a:rPr>
              <a:t>OIL AND SWEAT GLANDS</a:t>
            </a:r>
          </a:p>
          <a:p>
            <a:pPr lvl="0">
              <a:lnSpc>
                <a:spcPct val="90000"/>
              </a:lnSpc>
              <a:spcBef>
                <a:spcPts val="1200"/>
              </a:spcBef>
              <a:spcAft>
                <a:spcPts val="200"/>
              </a:spcAft>
              <a:buNone/>
            </a:pPr>
            <a:r>
              <a:rPr lang="en" sz="1800">
                <a:solidFill>
                  <a:srgbClr val="58B6C0"/>
                </a:solidFill>
                <a:latin typeface="Arial"/>
                <a:ea typeface="Arial"/>
                <a:cs typeface="Arial"/>
                <a:sym typeface="Arial"/>
              </a:rPr>
              <a:t> </a:t>
            </a:r>
            <a:r>
              <a:rPr lang="en" sz="1800">
                <a:solidFill>
                  <a:srgbClr val="000000"/>
                </a:solidFill>
                <a:latin typeface="Arial"/>
                <a:ea typeface="Arial"/>
                <a:cs typeface="Arial"/>
                <a:sym typeface="Arial"/>
              </a:rPr>
              <a:t>- Regulate temperature</a:t>
            </a:r>
          </a:p>
          <a:p>
            <a:pPr lvl="0">
              <a:lnSpc>
                <a:spcPct val="90000"/>
              </a:lnSpc>
              <a:spcBef>
                <a:spcPts val="1200"/>
              </a:spcBef>
              <a:spcAft>
                <a:spcPts val="200"/>
              </a:spcAft>
              <a:buNone/>
            </a:pPr>
            <a:r>
              <a:rPr lang="en" sz="1800">
                <a:solidFill>
                  <a:srgbClr val="58B6C0"/>
                </a:solidFill>
                <a:latin typeface="Arial"/>
                <a:ea typeface="Arial"/>
                <a:cs typeface="Arial"/>
                <a:sym typeface="Arial"/>
              </a:rPr>
              <a:t> </a:t>
            </a:r>
            <a:r>
              <a:rPr lang="en" sz="1800">
                <a:solidFill>
                  <a:srgbClr val="000000"/>
                </a:solidFill>
                <a:latin typeface="Arial"/>
                <a:ea typeface="Arial"/>
                <a:cs typeface="Arial"/>
                <a:sym typeface="Arial"/>
              </a:rPr>
              <a:t>- Protect skin, makes it waterproof</a:t>
            </a:r>
          </a:p>
          <a:p>
            <a:pPr lvl="0">
              <a:lnSpc>
                <a:spcPct val="90000"/>
              </a:lnSpc>
              <a:spcBef>
                <a:spcPts val="1200"/>
              </a:spcBef>
              <a:spcAft>
                <a:spcPts val="200"/>
              </a:spcAft>
              <a:buNone/>
            </a:pPr>
            <a:r>
              <a:rPr lang="en" sz="1800">
                <a:solidFill>
                  <a:srgbClr val="58B6C0"/>
                </a:solidFill>
                <a:latin typeface="Arial"/>
                <a:ea typeface="Arial"/>
                <a:cs typeface="Arial"/>
                <a:sym typeface="Arial"/>
              </a:rPr>
              <a:t> </a:t>
            </a:r>
            <a:r>
              <a:rPr lang="en" sz="1800">
                <a:solidFill>
                  <a:srgbClr val="000000"/>
                </a:solidFill>
                <a:latin typeface="Arial"/>
                <a:ea typeface="Arial"/>
                <a:cs typeface="Arial"/>
                <a:sym typeface="Arial"/>
              </a:rPr>
              <a:t>- Keeps skin from drying out</a:t>
            </a:r>
          </a:p>
          <a:p>
            <a:pPr lvl="0">
              <a:spcBef>
                <a:spcPts val="0"/>
              </a:spcBef>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sp>
        <p:nvSpPr>
          <p:cNvPr id="156" name="Shape 156"/>
          <p:cNvSpPr txBox="1"/>
          <p:nvPr>
            <p:ph type="title"/>
          </p:nvPr>
        </p:nvSpPr>
        <p:spPr>
          <a:xfrm>
            <a:off x="311700" y="0"/>
            <a:ext cx="8520600" cy="1017600"/>
          </a:xfrm>
          <a:prstGeom prst="rect">
            <a:avLst/>
          </a:prstGeom>
        </p:spPr>
        <p:txBody>
          <a:bodyPr anchorCtr="0" anchor="t" bIns="91425" lIns="91425" rIns="91425" tIns="91425">
            <a:noAutofit/>
          </a:bodyPr>
          <a:lstStyle/>
          <a:p>
            <a:pPr lvl="0">
              <a:lnSpc>
                <a:spcPct val="115000"/>
              </a:lnSpc>
              <a:spcBef>
                <a:spcPts val="0"/>
              </a:spcBef>
              <a:spcAft>
                <a:spcPts val="1100"/>
              </a:spcAft>
              <a:buNone/>
            </a:pPr>
            <a:r>
              <a:rPr lang="en" sz="2400">
                <a:solidFill>
                  <a:srgbClr val="222222"/>
                </a:solidFill>
                <a:latin typeface="Arial"/>
                <a:ea typeface="Arial"/>
                <a:cs typeface="Arial"/>
                <a:sym typeface="Arial"/>
              </a:rPr>
              <a:t>Skin has three layers:</a:t>
            </a:r>
          </a:p>
        </p:txBody>
      </p:sp>
      <p:sp>
        <p:nvSpPr>
          <p:cNvPr id="157" name="Shape 157"/>
          <p:cNvSpPr txBox="1"/>
          <p:nvPr>
            <p:ph idx="1" type="body"/>
          </p:nvPr>
        </p:nvSpPr>
        <p:spPr>
          <a:xfrm>
            <a:off x="311700" y="123375"/>
            <a:ext cx="8520600" cy="4445400"/>
          </a:xfrm>
          <a:prstGeom prst="rect">
            <a:avLst/>
          </a:prstGeom>
        </p:spPr>
        <p:txBody>
          <a:bodyPr anchorCtr="0" anchor="t" bIns="91425" lIns="91425" rIns="91425" tIns="91425">
            <a:noAutofit/>
          </a:bodyPr>
          <a:lstStyle/>
          <a:p>
            <a:pPr lvl="0">
              <a:spcBef>
                <a:spcPts val="0"/>
              </a:spcBef>
              <a:spcAft>
                <a:spcPts val="1100"/>
              </a:spcAft>
              <a:buNone/>
            </a:pPr>
            <a:r>
              <a:t/>
            </a:r>
            <a:endParaRPr b="1" sz="1200">
              <a:solidFill>
                <a:srgbClr val="222222"/>
              </a:solidFill>
              <a:latin typeface="Arial"/>
              <a:ea typeface="Arial"/>
              <a:cs typeface="Arial"/>
              <a:sym typeface="Arial"/>
            </a:endParaRPr>
          </a:p>
          <a:p>
            <a:pPr indent="-342900" lvl="0" marL="457200">
              <a:spcBef>
                <a:spcPts val="0"/>
              </a:spcBef>
              <a:spcAft>
                <a:spcPts val="300"/>
              </a:spcAft>
              <a:buClr>
                <a:srgbClr val="222222"/>
              </a:buClr>
              <a:buSzPct val="100000"/>
              <a:buFont typeface="Arial"/>
            </a:pPr>
            <a:r>
              <a:rPr lang="en">
                <a:solidFill>
                  <a:srgbClr val="222222"/>
                </a:solidFill>
                <a:latin typeface="Arial"/>
                <a:ea typeface="Arial"/>
                <a:cs typeface="Arial"/>
                <a:sym typeface="Arial"/>
              </a:rPr>
              <a:t>The epidermis, the outermost layer of skin, provides a waterproof barrier and creates our skin tone.</a:t>
            </a:r>
          </a:p>
          <a:p>
            <a:pPr indent="-342900" lvl="0" marL="457200">
              <a:spcBef>
                <a:spcPts val="0"/>
              </a:spcBef>
              <a:spcAft>
                <a:spcPts val="300"/>
              </a:spcAft>
              <a:buClr>
                <a:srgbClr val="222222"/>
              </a:buClr>
              <a:buSzPct val="100000"/>
              <a:buFont typeface="Arial"/>
            </a:pPr>
            <a:r>
              <a:rPr lang="en">
                <a:solidFill>
                  <a:srgbClr val="222222"/>
                </a:solidFill>
                <a:latin typeface="Arial"/>
                <a:ea typeface="Arial"/>
                <a:cs typeface="Arial"/>
                <a:sym typeface="Arial"/>
              </a:rPr>
              <a:t>The dermis, beneath the epidermis, contains tough connective tissue, hair follicles, and sweat glands.</a:t>
            </a:r>
          </a:p>
          <a:p>
            <a:pPr indent="-342900" lvl="0" marL="457200">
              <a:spcBef>
                <a:spcPts val="0"/>
              </a:spcBef>
              <a:spcAft>
                <a:spcPts val="300"/>
              </a:spcAft>
              <a:buClr>
                <a:srgbClr val="222222"/>
              </a:buClr>
              <a:buSzPct val="100000"/>
              <a:buFont typeface="Arial"/>
            </a:pPr>
            <a:r>
              <a:rPr lang="en">
                <a:solidFill>
                  <a:srgbClr val="222222"/>
                </a:solidFill>
                <a:latin typeface="Arial"/>
                <a:ea typeface="Arial"/>
                <a:cs typeface="Arial"/>
                <a:sym typeface="Arial"/>
              </a:rPr>
              <a:t>The deeper subcutaneous tissue (hypodermis) is made of fat and connective tissue.</a:t>
            </a:r>
          </a:p>
          <a:p>
            <a:pPr lvl="0">
              <a:spcBef>
                <a:spcPts val="0"/>
              </a:spcBef>
              <a:buNone/>
            </a:pPr>
            <a:r>
              <a:t/>
            </a:r>
            <a:endParaRPr/>
          </a:p>
        </p:txBody>
      </p:sp>
      <p:pic>
        <p:nvPicPr>
          <p:cNvPr descr="skin.jpg" id="158" name="Shape 158"/>
          <p:cNvPicPr preferRelativeResize="0"/>
          <p:nvPr/>
        </p:nvPicPr>
        <p:blipFill>
          <a:blip r:embed="rId3">
            <a:alphaModFix/>
          </a:blip>
          <a:stretch>
            <a:fillRect/>
          </a:stretch>
        </p:blipFill>
        <p:spPr>
          <a:xfrm>
            <a:off x="2303124" y="2244200"/>
            <a:ext cx="4276150" cy="2899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b="0" lang="en" sz="5000">
                <a:solidFill>
                  <a:srgbClr val="0D0D0D"/>
                </a:solidFill>
                <a:latin typeface="Arial"/>
                <a:ea typeface="Arial"/>
                <a:cs typeface="Arial"/>
                <a:sym typeface="Arial"/>
              </a:rPr>
              <a:t>Systems it works with</a:t>
            </a:r>
          </a:p>
        </p:txBody>
      </p:sp>
      <p:sp>
        <p:nvSpPr>
          <p:cNvPr id="164" name="Shape 164"/>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lnSpc>
                <a:spcPct val="90000"/>
              </a:lnSpc>
              <a:spcBef>
                <a:spcPts val="1200"/>
              </a:spcBef>
              <a:spcAft>
                <a:spcPts val="200"/>
              </a:spcAft>
              <a:buNone/>
            </a:pPr>
            <a:r>
              <a:rPr lang="en">
                <a:solidFill>
                  <a:srgbClr val="58B6C0"/>
                </a:solidFill>
                <a:latin typeface="Arial"/>
                <a:ea typeface="Arial"/>
                <a:cs typeface="Arial"/>
                <a:sym typeface="Arial"/>
              </a:rPr>
              <a:t> </a:t>
            </a:r>
            <a:r>
              <a:rPr b="1" lang="en">
                <a:solidFill>
                  <a:srgbClr val="000000"/>
                </a:solidFill>
                <a:latin typeface="Arial"/>
                <a:ea typeface="Arial"/>
                <a:cs typeface="Arial"/>
                <a:sym typeface="Arial"/>
              </a:rPr>
              <a:t>Endocrine system</a:t>
            </a:r>
            <a:r>
              <a:rPr lang="en">
                <a:solidFill>
                  <a:srgbClr val="000000"/>
                </a:solidFill>
                <a:latin typeface="Arial"/>
                <a:ea typeface="Arial"/>
                <a:cs typeface="Arial"/>
                <a:sym typeface="Arial"/>
              </a:rPr>
              <a:t>-glands near the skin’s surface will release oils that decrease your skin’s pH to kill microorganisms</a:t>
            </a:r>
          </a:p>
          <a:p>
            <a:pPr lvl="0">
              <a:lnSpc>
                <a:spcPct val="90000"/>
              </a:lnSpc>
              <a:spcBef>
                <a:spcPts val="1200"/>
              </a:spcBef>
              <a:spcAft>
                <a:spcPts val="200"/>
              </a:spcAft>
              <a:buNone/>
            </a:pPr>
            <a:r>
              <a:rPr lang="en">
                <a:solidFill>
                  <a:srgbClr val="58B6C0"/>
                </a:solidFill>
                <a:latin typeface="Arial"/>
                <a:ea typeface="Arial"/>
                <a:cs typeface="Arial"/>
                <a:sym typeface="Arial"/>
              </a:rPr>
              <a:t> </a:t>
            </a:r>
            <a:r>
              <a:rPr b="1" lang="en">
                <a:solidFill>
                  <a:srgbClr val="000000"/>
                </a:solidFill>
                <a:latin typeface="Arial"/>
                <a:ea typeface="Arial"/>
                <a:cs typeface="Arial"/>
                <a:sym typeface="Arial"/>
              </a:rPr>
              <a:t>Lymphatic System</a:t>
            </a:r>
            <a:r>
              <a:rPr lang="en">
                <a:solidFill>
                  <a:srgbClr val="000000"/>
                </a:solidFill>
                <a:latin typeface="Arial"/>
                <a:ea typeface="Arial"/>
                <a:cs typeface="Arial"/>
                <a:sym typeface="Arial"/>
              </a:rPr>
              <a:t>-first line of defense against harmful bacteria</a:t>
            </a:r>
          </a:p>
          <a:p>
            <a:pPr lvl="0">
              <a:lnSpc>
                <a:spcPct val="90000"/>
              </a:lnSpc>
              <a:spcBef>
                <a:spcPts val="1200"/>
              </a:spcBef>
              <a:spcAft>
                <a:spcPts val="200"/>
              </a:spcAft>
              <a:buNone/>
            </a:pPr>
            <a:r>
              <a:rPr lang="en">
                <a:solidFill>
                  <a:srgbClr val="58B6C0"/>
                </a:solidFill>
                <a:latin typeface="Arial"/>
                <a:ea typeface="Arial"/>
                <a:cs typeface="Arial"/>
                <a:sym typeface="Arial"/>
              </a:rPr>
              <a:t> </a:t>
            </a:r>
            <a:r>
              <a:rPr b="1" lang="en">
                <a:solidFill>
                  <a:srgbClr val="000000"/>
                </a:solidFill>
                <a:latin typeface="Arial"/>
                <a:ea typeface="Arial"/>
                <a:cs typeface="Arial"/>
                <a:sym typeface="Arial"/>
              </a:rPr>
              <a:t>Muscular System</a:t>
            </a:r>
            <a:r>
              <a:rPr lang="en">
                <a:solidFill>
                  <a:srgbClr val="000000"/>
                </a:solidFill>
                <a:latin typeface="Arial"/>
                <a:ea typeface="Arial"/>
                <a:cs typeface="Arial"/>
                <a:sym typeface="Arial"/>
              </a:rPr>
              <a:t>- skin is attached to muscles as a layer of protection</a:t>
            </a:r>
          </a:p>
          <a:p>
            <a:pPr lvl="0">
              <a:lnSpc>
                <a:spcPct val="90000"/>
              </a:lnSpc>
              <a:spcBef>
                <a:spcPts val="1200"/>
              </a:spcBef>
              <a:spcAft>
                <a:spcPts val="200"/>
              </a:spcAft>
              <a:buNone/>
            </a:pPr>
            <a:r>
              <a:rPr lang="en">
                <a:solidFill>
                  <a:srgbClr val="58B6C0"/>
                </a:solidFill>
                <a:latin typeface="Arial"/>
                <a:ea typeface="Arial"/>
                <a:cs typeface="Arial"/>
                <a:sym typeface="Arial"/>
              </a:rPr>
              <a:t> </a:t>
            </a:r>
            <a:r>
              <a:rPr b="1" lang="en">
                <a:solidFill>
                  <a:srgbClr val="000000"/>
                </a:solidFill>
                <a:latin typeface="Arial"/>
                <a:ea typeface="Arial"/>
                <a:cs typeface="Arial"/>
                <a:sym typeface="Arial"/>
              </a:rPr>
              <a:t>Circulatory System</a:t>
            </a:r>
            <a:r>
              <a:rPr lang="en">
                <a:solidFill>
                  <a:srgbClr val="000000"/>
                </a:solidFill>
                <a:latin typeface="Arial"/>
                <a:ea typeface="Arial"/>
                <a:cs typeface="Arial"/>
                <a:sym typeface="Arial"/>
              </a:rPr>
              <a:t>-Capillaries near the surface of the skin open when your body needs to cool off and close when you nee-d to conserve heat.</a:t>
            </a:r>
          </a:p>
          <a:p>
            <a:pPr lvl="0">
              <a:lnSpc>
                <a:spcPct val="90000"/>
              </a:lnSpc>
              <a:spcBef>
                <a:spcPts val="1200"/>
              </a:spcBef>
              <a:spcAft>
                <a:spcPts val="200"/>
              </a:spcAft>
              <a:buNone/>
            </a:pPr>
            <a:r>
              <a:rPr lang="en">
                <a:solidFill>
                  <a:srgbClr val="58B6C0"/>
                </a:solidFill>
                <a:latin typeface="Arial"/>
                <a:ea typeface="Arial"/>
                <a:cs typeface="Arial"/>
                <a:sym typeface="Arial"/>
              </a:rPr>
              <a:t> </a:t>
            </a:r>
            <a:r>
              <a:rPr b="1" lang="en">
                <a:solidFill>
                  <a:srgbClr val="000000"/>
                </a:solidFill>
                <a:latin typeface="Arial"/>
                <a:ea typeface="Arial"/>
                <a:cs typeface="Arial"/>
                <a:sym typeface="Arial"/>
              </a:rPr>
              <a:t>Nervous System</a:t>
            </a:r>
            <a:r>
              <a:rPr lang="en">
                <a:solidFill>
                  <a:srgbClr val="000000"/>
                </a:solidFill>
                <a:latin typeface="Arial"/>
                <a:ea typeface="Arial"/>
                <a:cs typeface="Arial"/>
                <a:sym typeface="Arial"/>
              </a:rPr>
              <a:t>-Your central nervous system depends on neurons embedded in your peripheral nervous system, in this case-skin to sense the outside world</a:t>
            </a:r>
          </a:p>
          <a:p>
            <a:pPr lvl="0">
              <a:spcBef>
                <a:spcPts val="0"/>
              </a:spcBef>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sp>
        <p:nvSpPr>
          <p:cNvPr id="169" name="Shape 169"/>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Cool facts</a:t>
            </a:r>
          </a:p>
        </p:txBody>
      </p:sp>
      <p:sp>
        <p:nvSpPr>
          <p:cNvPr id="170" name="Shape 170"/>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sz="1450">
                <a:solidFill>
                  <a:srgbClr val="000000"/>
                </a:solidFill>
                <a:highlight>
                  <a:srgbClr val="FFFFFF"/>
                </a:highlight>
                <a:latin typeface="Verdana"/>
                <a:ea typeface="Verdana"/>
                <a:cs typeface="Verdana"/>
                <a:sym typeface="Verdana"/>
              </a:rPr>
              <a:t>The system also protects your body from dehydration, overheating, or freezing. The layer of skin can sweat and help your body cool or surround a layer of fat that keeps warmer temperatures inside. Did you know your skin makes up over fifteen percent of your body weight and is the largest organ in your body?</a:t>
            </a:r>
          </a:p>
        </p:txBody>
      </p:sp>
      <p:pic>
        <p:nvPicPr>
          <p:cNvPr descr="Skinluna4lage.jpg" id="171" name="Shape 171"/>
          <p:cNvPicPr preferRelativeResize="0"/>
          <p:nvPr/>
        </p:nvPicPr>
        <p:blipFill>
          <a:blip r:embed="rId3">
            <a:alphaModFix/>
          </a:blip>
          <a:stretch>
            <a:fillRect/>
          </a:stretch>
        </p:blipFill>
        <p:spPr>
          <a:xfrm>
            <a:off x="4610050" y="2042674"/>
            <a:ext cx="4533949" cy="30048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sp>
        <p:nvSpPr>
          <p:cNvPr id="176" name="Shape 176"/>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Why do humans have goosebumps?</a:t>
            </a:r>
          </a:p>
        </p:txBody>
      </p:sp>
      <p:sp>
        <p:nvSpPr>
          <p:cNvPr id="177" name="Shape 177"/>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Is it helpful?</a:t>
            </a:r>
          </a:p>
          <a:p>
            <a:pPr lvl="0">
              <a:spcBef>
                <a:spcPts val="0"/>
              </a:spcBef>
              <a:buNone/>
            </a:pPr>
            <a:r>
              <a:t/>
            </a:r>
            <a:endParaRPr/>
          </a:p>
          <a:p>
            <a:pPr lvl="0">
              <a:spcBef>
                <a:spcPts val="0"/>
              </a:spcBef>
              <a:buNone/>
            </a:pPr>
            <a:r>
              <a:rPr lang="en"/>
              <a:t>When would it be</a:t>
            </a:r>
          </a:p>
          <a:p>
            <a:pPr lvl="0">
              <a:spcBef>
                <a:spcPts val="0"/>
              </a:spcBef>
              <a:buNone/>
            </a:pPr>
            <a:r>
              <a:rPr lang="en"/>
              <a:t>helpful?</a:t>
            </a:r>
          </a:p>
        </p:txBody>
      </p:sp>
      <p:pic>
        <p:nvPicPr>
          <p:cNvPr descr="Unknown" id="178" name="Shape 178"/>
          <p:cNvPicPr preferRelativeResize="0"/>
          <p:nvPr/>
        </p:nvPicPr>
        <p:blipFill>
          <a:blip r:embed="rId3">
            <a:alphaModFix/>
          </a:blip>
          <a:stretch>
            <a:fillRect/>
          </a:stretch>
        </p:blipFill>
        <p:spPr>
          <a:xfrm>
            <a:off x="2737296" y="1152471"/>
            <a:ext cx="6406699" cy="3808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sp>
        <p:nvSpPr>
          <p:cNvPr id="183" name="Shape 183"/>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Comparative anatomy</a:t>
            </a:r>
          </a:p>
        </p:txBody>
      </p:sp>
      <p:sp>
        <p:nvSpPr>
          <p:cNvPr id="184" name="Shape 184"/>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All organisms in the animal kingdom have some sort of protective outer lining to their body. This includes insects and  crustaceans with their exoskeletons. </a:t>
            </a:r>
          </a:p>
          <a:p>
            <a:pPr lvl="0">
              <a:spcBef>
                <a:spcPts val="0"/>
              </a:spcBef>
              <a:buNone/>
            </a:pPr>
            <a:r>
              <a:rPr lang="en"/>
              <a:t>Plants have an outer lining similar to skin</a:t>
            </a:r>
          </a:p>
          <a:p>
            <a:pPr lvl="0">
              <a:spcBef>
                <a:spcPts val="0"/>
              </a:spcBef>
              <a:buNone/>
            </a:pPr>
            <a:r>
              <a:rPr lang="en"/>
              <a:t>that will allow heat to escape if the plant</a:t>
            </a:r>
          </a:p>
          <a:p>
            <a:pPr lvl="0">
              <a:spcBef>
                <a:spcPts val="0"/>
              </a:spcBef>
              <a:buNone/>
            </a:pPr>
            <a:r>
              <a:rPr lang="en"/>
              <a:t>Is too warm. It is also a form of protection.</a:t>
            </a:r>
          </a:p>
        </p:txBody>
      </p:sp>
      <p:pic>
        <p:nvPicPr>
          <p:cNvPr descr="8-6-structure-and-function-of-plant-organs-7-638.jpg" id="185" name="Shape 185"/>
          <p:cNvPicPr preferRelativeResize="0"/>
          <p:nvPr/>
        </p:nvPicPr>
        <p:blipFill>
          <a:blip r:embed="rId3">
            <a:alphaModFix/>
          </a:blip>
          <a:stretch>
            <a:fillRect/>
          </a:stretch>
        </p:blipFill>
        <p:spPr>
          <a:xfrm>
            <a:off x="4796349" y="1970395"/>
            <a:ext cx="3965174" cy="2977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sp>
        <p:nvSpPr>
          <p:cNvPr id="65" name="Shape 65"/>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t/>
            </a:r>
            <a:endParaRPr/>
          </a:p>
        </p:txBody>
      </p:sp>
      <p:sp>
        <p:nvSpPr>
          <p:cNvPr id="66" name="Shape 66"/>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descr="whiteblood.png" id="67" name="Shape 67"/>
          <p:cNvPicPr preferRelativeResize="0"/>
          <p:nvPr/>
        </p:nvPicPr>
        <p:blipFill>
          <a:blip r:embed="rId3">
            <a:alphaModFix/>
          </a:blip>
          <a:stretch>
            <a:fillRect/>
          </a:stretch>
        </p:blipFill>
        <p:spPr>
          <a:xfrm>
            <a:off x="-5" y="137075"/>
            <a:ext cx="4165400" cy="2773250"/>
          </a:xfrm>
          <a:prstGeom prst="rect">
            <a:avLst/>
          </a:prstGeom>
          <a:noFill/>
          <a:ln>
            <a:noFill/>
          </a:ln>
        </p:spPr>
      </p:pic>
      <p:pic>
        <p:nvPicPr>
          <p:cNvPr descr="immuneorgans.png" id="68" name="Shape 68"/>
          <p:cNvPicPr preferRelativeResize="0"/>
          <p:nvPr/>
        </p:nvPicPr>
        <p:blipFill>
          <a:blip r:embed="rId4">
            <a:alphaModFix/>
          </a:blip>
          <a:stretch>
            <a:fillRect/>
          </a:stretch>
        </p:blipFill>
        <p:spPr>
          <a:xfrm>
            <a:off x="3723355" y="0"/>
            <a:ext cx="5420638"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sp>
        <p:nvSpPr>
          <p:cNvPr id="73" name="Shape 73"/>
          <p:cNvSpPr txBox="1"/>
          <p:nvPr>
            <p:ph type="title"/>
          </p:nvPr>
        </p:nvSpPr>
        <p:spPr>
          <a:xfrm>
            <a:off x="311700" y="205625"/>
            <a:ext cx="8520600" cy="811800"/>
          </a:xfrm>
          <a:prstGeom prst="rect">
            <a:avLst/>
          </a:prstGeom>
        </p:spPr>
        <p:txBody>
          <a:bodyPr anchorCtr="0" anchor="t" bIns="91425" lIns="91425" rIns="91425" tIns="91425">
            <a:noAutofit/>
          </a:bodyPr>
          <a:lstStyle/>
          <a:p>
            <a:pPr lvl="0">
              <a:spcBef>
                <a:spcPts val="0"/>
              </a:spcBef>
              <a:buNone/>
            </a:pPr>
            <a:r>
              <a:rPr b="0" lang="en" sz="5000">
                <a:solidFill>
                  <a:srgbClr val="0D0D0D"/>
                </a:solidFill>
                <a:latin typeface="Arial"/>
                <a:ea typeface="Arial"/>
                <a:cs typeface="Arial"/>
                <a:sym typeface="Arial"/>
              </a:rPr>
              <a:t>Immune system function</a:t>
            </a:r>
          </a:p>
        </p:txBody>
      </p:sp>
      <p:sp>
        <p:nvSpPr>
          <p:cNvPr id="74" name="Shape 74"/>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lnSpc>
                <a:spcPct val="90000"/>
              </a:lnSpc>
              <a:spcBef>
                <a:spcPts val="1200"/>
              </a:spcBef>
              <a:spcAft>
                <a:spcPts val="200"/>
              </a:spcAft>
              <a:buNone/>
            </a:pPr>
            <a:r>
              <a:rPr lang="en" sz="3600">
                <a:solidFill>
                  <a:srgbClr val="000000"/>
                </a:solidFill>
                <a:latin typeface="Arial"/>
                <a:ea typeface="Arial"/>
                <a:cs typeface="Arial"/>
                <a:sym typeface="Arial"/>
              </a:rPr>
              <a:t>PROTECTS THE BODY FROM DISEASE</a:t>
            </a:r>
          </a:p>
          <a:p>
            <a:pPr lvl="0">
              <a:lnSpc>
                <a:spcPct val="90000"/>
              </a:lnSpc>
              <a:spcBef>
                <a:spcPts val="1200"/>
              </a:spcBef>
              <a:spcAft>
                <a:spcPts val="200"/>
              </a:spcAft>
              <a:buNone/>
            </a:pPr>
            <a:r>
              <a:t/>
            </a:r>
            <a:endParaRPr sz="3600">
              <a:solidFill>
                <a:srgbClr val="000000"/>
              </a:solidFill>
              <a:latin typeface="Arial"/>
              <a:ea typeface="Arial"/>
              <a:cs typeface="Arial"/>
              <a:sym typeface="Arial"/>
            </a:endParaRPr>
          </a:p>
          <a:p>
            <a:pPr lvl="0">
              <a:lnSpc>
                <a:spcPct val="90000"/>
              </a:lnSpc>
              <a:spcBef>
                <a:spcPts val="1200"/>
              </a:spcBef>
              <a:spcAft>
                <a:spcPts val="200"/>
              </a:spcAft>
              <a:buNone/>
            </a:pPr>
            <a:r>
              <a:rPr lang="en" sz="3600">
                <a:solidFill>
                  <a:srgbClr val="000000"/>
                </a:solidFill>
                <a:latin typeface="Arial"/>
                <a:ea typeface="Arial"/>
                <a:cs typeface="Arial"/>
                <a:sym typeface="Arial"/>
              </a:rPr>
              <a:t>COLLECTS FLUID LOST FROM BLOOD VESSELS AND RETURNS IT TO CIRCULATORY SYSTEM</a:t>
            </a:r>
          </a:p>
          <a:p>
            <a:pPr lvl="0">
              <a:spcBef>
                <a:spcPts val="0"/>
              </a:spcBef>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b="0" lang="en" sz="3000">
                <a:solidFill>
                  <a:srgbClr val="0D0D0D"/>
                </a:solidFill>
                <a:latin typeface="Arial"/>
                <a:ea typeface="Arial"/>
                <a:cs typeface="Arial"/>
                <a:sym typeface="Arial"/>
              </a:rPr>
              <a:t>MAIN ORGANS OF THE IMMUNE SYSTEM</a:t>
            </a:r>
          </a:p>
          <a:p>
            <a:pPr lvl="0">
              <a:spcBef>
                <a:spcPts val="0"/>
              </a:spcBef>
              <a:buNone/>
            </a:pPr>
            <a:r>
              <a:t/>
            </a:r>
            <a:endParaRPr/>
          </a:p>
        </p:txBody>
      </p:sp>
      <p:sp>
        <p:nvSpPr>
          <p:cNvPr id="80" name="Shape 80"/>
          <p:cNvSpPr txBox="1"/>
          <p:nvPr>
            <p:ph idx="1" type="body"/>
          </p:nvPr>
        </p:nvSpPr>
        <p:spPr>
          <a:xfrm>
            <a:off x="311700" y="1152475"/>
            <a:ext cx="3999900" cy="3416400"/>
          </a:xfrm>
          <a:prstGeom prst="rect">
            <a:avLst/>
          </a:prstGeom>
        </p:spPr>
        <p:txBody>
          <a:bodyPr anchorCtr="0" anchor="t" bIns="91425" lIns="91425" rIns="91425" tIns="91425">
            <a:noAutofit/>
          </a:bodyPr>
          <a:lstStyle/>
          <a:p>
            <a:pPr lvl="0">
              <a:lnSpc>
                <a:spcPct val="90000"/>
              </a:lnSpc>
              <a:spcBef>
                <a:spcPts val="1200"/>
              </a:spcBef>
              <a:spcAft>
                <a:spcPts val="200"/>
              </a:spcAft>
              <a:buNone/>
            </a:pPr>
            <a:r>
              <a:rPr lang="en">
                <a:solidFill>
                  <a:srgbClr val="FF0000"/>
                </a:solidFill>
                <a:latin typeface="Arial"/>
                <a:ea typeface="Arial"/>
                <a:cs typeface="Arial"/>
                <a:sym typeface="Arial"/>
              </a:rPr>
              <a:t>WHITE BLOOD CELLS</a:t>
            </a:r>
          </a:p>
          <a:p>
            <a:pPr lvl="0">
              <a:lnSpc>
                <a:spcPct val="90000"/>
              </a:lnSpc>
              <a:spcBef>
                <a:spcPts val="1200"/>
              </a:spcBef>
              <a:spcAft>
                <a:spcPts val="200"/>
              </a:spcAft>
              <a:buNone/>
            </a:pPr>
            <a:r>
              <a:rPr lang="en">
                <a:solidFill>
                  <a:srgbClr val="58B6C0"/>
                </a:solidFill>
                <a:latin typeface="Arial"/>
                <a:ea typeface="Arial"/>
                <a:cs typeface="Arial"/>
                <a:sym typeface="Arial"/>
              </a:rPr>
              <a:t> </a:t>
            </a:r>
            <a:r>
              <a:rPr lang="en">
                <a:solidFill>
                  <a:srgbClr val="000000"/>
                </a:solidFill>
                <a:latin typeface="Arial"/>
                <a:ea typeface="Arial"/>
                <a:cs typeface="Arial"/>
                <a:sym typeface="Arial"/>
              </a:rPr>
              <a:t>- Fight off invaders, foreign bodies, bacteria</a:t>
            </a:r>
          </a:p>
          <a:p>
            <a:pPr lvl="0">
              <a:lnSpc>
                <a:spcPct val="90000"/>
              </a:lnSpc>
              <a:spcBef>
                <a:spcPts val="1200"/>
              </a:spcBef>
              <a:spcAft>
                <a:spcPts val="200"/>
              </a:spcAft>
              <a:buNone/>
            </a:pPr>
            <a:r>
              <a:rPr lang="en">
                <a:solidFill>
                  <a:srgbClr val="58B6C0"/>
                </a:solidFill>
                <a:latin typeface="Arial"/>
                <a:ea typeface="Arial"/>
                <a:cs typeface="Arial"/>
                <a:sym typeface="Arial"/>
              </a:rPr>
              <a:t> </a:t>
            </a:r>
            <a:r>
              <a:rPr lang="en">
                <a:solidFill>
                  <a:srgbClr val="000000"/>
                </a:solidFill>
                <a:latin typeface="Arial"/>
                <a:ea typeface="Arial"/>
                <a:cs typeface="Arial"/>
                <a:sym typeface="Arial"/>
              </a:rPr>
              <a:t>- Produce antibodies</a:t>
            </a:r>
          </a:p>
          <a:p>
            <a:pPr lvl="0">
              <a:lnSpc>
                <a:spcPct val="90000"/>
              </a:lnSpc>
              <a:spcBef>
                <a:spcPts val="1200"/>
              </a:spcBef>
              <a:spcAft>
                <a:spcPts val="200"/>
              </a:spcAft>
              <a:buNone/>
            </a:pPr>
            <a:r>
              <a:rPr lang="en">
                <a:solidFill>
                  <a:srgbClr val="58B6C0"/>
                </a:solidFill>
                <a:latin typeface="Arial"/>
                <a:ea typeface="Arial"/>
                <a:cs typeface="Arial"/>
                <a:sym typeface="Arial"/>
              </a:rPr>
              <a:t> </a:t>
            </a:r>
            <a:r>
              <a:rPr lang="en">
                <a:solidFill>
                  <a:srgbClr val="FF0000"/>
                </a:solidFill>
                <a:latin typeface="Arial"/>
                <a:ea typeface="Arial"/>
                <a:cs typeface="Arial"/>
                <a:sym typeface="Arial"/>
              </a:rPr>
              <a:t>THYMUS</a:t>
            </a:r>
          </a:p>
          <a:p>
            <a:pPr lvl="0">
              <a:lnSpc>
                <a:spcPct val="90000"/>
              </a:lnSpc>
              <a:spcBef>
                <a:spcPts val="1200"/>
              </a:spcBef>
              <a:spcAft>
                <a:spcPts val="200"/>
              </a:spcAft>
              <a:buNone/>
            </a:pPr>
            <a:r>
              <a:rPr lang="en">
                <a:solidFill>
                  <a:srgbClr val="58B6C0"/>
                </a:solidFill>
                <a:latin typeface="Arial"/>
                <a:ea typeface="Arial"/>
                <a:cs typeface="Arial"/>
                <a:sym typeface="Arial"/>
              </a:rPr>
              <a:t> </a:t>
            </a:r>
            <a:r>
              <a:rPr lang="en">
                <a:solidFill>
                  <a:srgbClr val="000000"/>
                </a:solidFill>
                <a:latin typeface="Arial"/>
                <a:ea typeface="Arial"/>
                <a:cs typeface="Arial"/>
                <a:sym typeface="Arial"/>
              </a:rPr>
              <a:t>- Produces white blood cells</a:t>
            </a:r>
          </a:p>
          <a:p>
            <a:pPr lvl="0">
              <a:lnSpc>
                <a:spcPct val="90000"/>
              </a:lnSpc>
              <a:spcBef>
                <a:spcPts val="1200"/>
              </a:spcBef>
              <a:spcAft>
                <a:spcPts val="200"/>
              </a:spcAft>
              <a:buNone/>
            </a:pPr>
            <a:r>
              <a:rPr lang="en">
                <a:solidFill>
                  <a:srgbClr val="58B6C0"/>
                </a:solidFill>
                <a:latin typeface="Arial"/>
                <a:ea typeface="Arial"/>
                <a:cs typeface="Arial"/>
                <a:sym typeface="Arial"/>
              </a:rPr>
              <a:t> </a:t>
            </a:r>
            <a:r>
              <a:rPr lang="en">
                <a:solidFill>
                  <a:srgbClr val="FF0000"/>
                </a:solidFill>
                <a:latin typeface="Arial"/>
                <a:ea typeface="Arial"/>
                <a:cs typeface="Arial"/>
                <a:sym typeface="Arial"/>
              </a:rPr>
              <a:t>SPLEEN</a:t>
            </a:r>
          </a:p>
          <a:p>
            <a:pPr lvl="0">
              <a:lnSpc>
                <a:spcPct val="90000"/>
              </a:lnSpc>
              <a:spcBef>
                <a:spcPts val="1200"/>
              </a:spcBef>
              <a:spcAft>
                <a:spcPts val="200"/>
              </a:spcAft>
              <a:buNone/>
            </a:pPr>
            <a:r>
              <a:rPr lang="en">
                <a:solidFill>
                  <a:srgbClr val="58B6C0"/>
                </a:solidFill>
                <a:latin typeface="Arial"/>
                <a:ea typeface="Arial"/>
                <a:cs typeface="Arial"/>
                <a:sym typeface="Arial"/>
              </a:rPr>
              <a:t> </a:t>
            </a:r>
            <a:r>
              <a:rPr lang="en">
                <a:solidFill>
                  <a:srgbClr val="000000"/>
                </a:solidFill>
                <a:latin typeface="Arial"/>
                <a:ea typeface="Arial"/>
                <a:cs typeface="Arial"/>
                <a:sym typeface="Arial"/>
              </a:rPr>
              <a:t>- Fights bacteria</a:t>
            </a:r>
          </a:p>
          <a:p>
            <a:pPr lvl="0">
              <a:lnSpc>
                <a:spcPct val="90000"/>
              </a:lnSpc>
              <a:spcBef>
                <a:spcPts val="1200"/>
              </a:spcBef>
              <a:spcAft>
                <a:spcPts val="200"/>
              </a:spcAft>
              <a:buNone/>
            </a:pPr>
            <a:r>
              <a:rPr lang="en">
                <a:solidFill>
                  <a:srgbClr val="58B6C0"/>
                </a:solidFill>
                <a:latin typeface="Arial"/>
                <a:ea typeface="Arial"/>
                <a:cs typeface="Arial"/>
                <a:sym typeface="Arial"/>
              </a:rPr>
              <a:t> </a:t>
            </a:r>
            <a:r>
              <a:rPr lang="en">
                <a:solidFill>
                  <a:srgbClr val="000000"/>
                </a:solidFill>
                <a:latin typeface="Arial"/>
                <a:ea typeface="Arial"/>
                <a:cs typeface="Arial"/>
                <a:sym typeface="Arial"/>
              </a:rPr>
              <a:t>- Recycles old blood</a:t>
            </a:r>
          </a:p>
          <a:p>
            <a:pPr lvl="0">
              <a:lnSpc>
                <a:spcPct val="90000"/>
              </a:lnSpc>
              <a:spcBef>
                <a:spcPts val="1200"/>
              </a:spcBef>
              <a:spcAft>
                <a:spcPts val="200"/>
              </a:spcAft>
              <a:buNone/>
            </a:pPr>
            <a:r>
              <a:rPr lang="en">
                <a:solidFill>
                  <a:srgbClr val="58B6C0"/>
                </a:solidFill>
                <a:latin typeface="Arial"/>
                <a:ea typeface="Arial"/>
                <a:cs typeface="Arial"/>
                <a:sym typeface="Arial"/>
              </a:rPr>
              <a:t> </a:t>
            </a:r>
            <a:r>
              <a:rPr lang="en">
                <a:solidFill>
                  <a:srgbClr val="000000"/>
                </a:solidFill>
                <a:latin typeface="Arial"/>
                <a:ea typeface="Arial"/>
                <a:cs typeface="Arial"/>
                <a:sym typeface="Arial"/>
              </a:rPr>
              <a:t>- Stores white blood cells</a:t>
            </a:r>
          </a:p>
          <a:p>
            <a:pPr lvl="0">
              <a:spcBef>
                <a:spcPts val="0"/>
              </a:spcBef>
              <a:buNone/>
            </a:pPr>
            <a:r>
              <a:t/>
            </a:r>
            <a:endParaRPr sz="1200"/>
          </a:p>
        </p:txBody>
      </p:sp>
      <p:sp>
        <p:nvSpPr>
          <p:cNvPr id="81" name="Shape 81"/>
          <p:cNvSpPr txBox="1"/>
          <p:nvPr>
            <p:ph idx="2" type="body"/>
          </p:nvPr>
        </p:nvSpPr>
        <p:spPr>
          <a:xfrm>
            <a:off x="4832400" y="1152475"/>
            <a:ext cx="3999900" cy="3416400"/>
          </a:xfrm>
          <a:prstGeom prst="rect">
            <a:avLst/>
          </a:prstGeom>
        </p:spPr>
        <p:txBody>
          <a:bodyPr anchorCtr="0" anchor="t" bIns="91425" lIns="91425" rIns="91425" tIns="91425">
            <a:noAutofit/>
          </a:bodyPr>
          <a:lstStyle/>
          <a:p>
            <a:pPr lvl="0">
              <a:lnSpc>
                <a:spcPct val="90000"/>
              </a:lnSpc>
              <a:spcBef>
                <a:spcPts val="1200"/>
              </a:spcBef>
              <a:spcAft>
                <a:spcPts val="200"/>
              </a:spcAft>
              <a:buNone/>
            </a:pPr>
            <a:r>
              <a:rPr lang="en" sz="1200">
                <a:solidFill>
                  <a:srgbClr val="58B6C0"/>
                </a:solidFill>
                <a:latin typeface="Arial"/>
                <a:ea typeface="Arial"/>
                <a:cs typeface="Arial"/>
                <a:sym typeface="Arial"/>
              </a:rPr>
              <a:t> </a:t>
            </a:r>
            <a:r>
              <a:rPr lang="en">
                <a:solidFill>
                  <a:srgbClr val="FF0000"/>
                </a:solidFill>
                <a:latin typeface="Arial"/>
                <a:ea typeface="Arial"/>
                <a:cs typeface="Arial"/>
                <a:sym typeface="Arial"/>
              </a:rPr>
              <a:t>LYMPH NODES</a:t>
            </a:r>
          </a:p>
          <a:p>
            <a:pPr lvl="0">
              <a:lnSpc>
                <a:spcPct val="90000"/>
              </a:lnSpc>
              <a:spcBef>
                <a:spcPts val="1200"/>
              </a:spcBef>
              <a:spcAft>
                <a:spcPts val="200"/>
              </a:spcAft>
              <a:buNone/>
            </a:pPr>
            <a:r>
              <a:rPr lang="en">
                <a:solidFill>
                  <a:srgbClr val="58B6C0"/>
                </a:solidFill>
                <a:latin typeface="Arial"/>
                <a:ea typeface="Arial"/>
                <a:cs typeface="Arial"/>
                <a:sym typeface="Arial"/>
              </a:rPr>
              <a:t> </a:t>
            </a:r>
            <a:r>
              <a:rPr lang="en">
                <a:solidFill>
                  <a:srgbClr val="000000"/>
                </a:solidFill>
                <a:latin typeface="Arial"/>
                <a:ea typeface="Arial"/>
                <a:cs typeface="Arial"/>
                <a:sym typeface="Arial"/>
              </a:rPr>
              <a:t>- Makes lymphocytes which defend body from bacteria and other microorganisms and filters them out of the blood</a:t>
            </a:r>
          </a:p>
          <a:p>
            <a:pPr lvl="0">
              <a:lnSpc>
                <a:spcPct val="90000"/>
              </a:lnSpc>
              <a:spcBef>
                <a:spcPts val="1200"/>
              </a:spcBef>
              <a:spcAft>
                <a:spcPts val="200"/>
              </a:spcAft>
              <a:buNone/>
            </a:pPr>
            <a:r>
              <a:rPr lang="en">
                <a:solidFill>
                  <a:srgbClr val="58B6C0"/>
                </a:solidFill>
                <a:latin typeface="Arial"/>
                <a:ea typeface="Arial"/>
                <a:cs typeface="Arial"/>
                <a:sym typeface="Arial"/>
              </a:rPr>
              <a:t> </a:t>
            </a:r>
            <a:r>
              <a:rPr lang="en">
                <a:solidFill>
                  <a:srgbClr val="FF0000"/>
                </a:solidFill>
                <a:latin typeface="Arial"/>
                <a:ea typeface="Arial"/>
                <a:cs typeface="Arial"/>
                <a:sym typeface="Arial"/>
              </a:rPr>
              <a:t>LYMPH VESSELS</a:t>
            </a:r>
          </a:p>
          <a:p>
            <a:pPr lvl="0">
              <a:lnSpc>
                <a:spcPct val="90000"/>
              </a:lnSpc>
              <a:spcBef>
                <a:spcPts val="1200"/>
              </a:spcBef>
              <a:spcAft>
                <a:spcPts val="200"/>
              </a:spcAft>
              <a:buNone/>
            </a:pPr>
            <a:r>
              <a:rPr lang="en">
                <a:solidFill>
                  <a:srgbClr val="58B6C0"/>
                </a:solidFill>
                <a:latin typeface="Arial"/>
                <a:ea typeface="Arial"/>
                <a:cs typeface="Arial"/>
                <a:sym typeface="Arial"/>
              </a:rPr>
              <a:t> </a:t>
            </a:r>
            <a:r>
              <a:rPr lang="en">
                <a:solidFill>
                  <a:srgbClr val="000000"/>
                </a:solidFill>
                <a:latin typeface="Arial"/>
                <a:ea typeface="Arial"/>
                <a:cs typeface="Arial"/>
                <a:sym typeface="Arial"/>
              </a:rPr>
              <a:t>- Transports lymph and other immune fluids throughout the body</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311700" y="336525"/>
            <a:ext cx="8520600" cy="626100"/>
          </a:xfrm>
          <a:prstGeom prst="rect">
            <a:avLst/>
          </a:prstGeom>
        </p:spPr>
        <p:txBody>
          <a:bodyPr anchorCtr="0" anchor="t" bIns="91425" lIns="91425" rIns="91425" tIns="91425">
            <a:noAutofit/>
          </a:bodyPr>
          <a:lstStyle/>
          <a:p>
            <a:pPr lvl="0">
              <a:spcBef>
                <a:spcPts val="0"/>
              </a:spcBef>
              <a:buNone/>
            </a:pPr>
            <a:r>
              <a:rPr lang="en"/>
              <a:t>Why get vaccinated?</a:t>
            </a:r>
          </a:p>
        </p:txBody>
      </p:sp>
      <p:sp>
        <p:nvSpPr>
          <p:cNvPr id="87" name="Shape 87"/>
          <p:cNvSpPr txBox="1"/>
          <p:nvPr>
            <p:ph idx="1" type="body"/>
          </p:nvPr>
        </p:nvSpPr>
        <p:spPr>
          <a:xfrm>
            <a:off x="-233050" y="1152475"/>
            <a:ext cx="4544700" cy="3416400"/>
          </a:xfrm>
          <a:prstGeom prst="rect">
            <a:avLst/>
          </a:prstGeom>
        </p:spPr>
        <p:txBody>
          <a:bodyPr anchorCtr="0" anchor="t" bIns="91425" lIns="91425" rIns="91425" tIns="91425">
            <a:noAutofit/>
          </a:bodyPr>
          <a:lstStyle/>
          <a:p>
            <a:pPr indent="-304800" lvl="0" marL="736600">
              <a:lnSpc>
                <a:spcPct val="142857"/>
              </a:lnSpc>
              <a:spcBef>
                <a:spcPts val="300"/>
              </a:spcBef>
              <a:spcAft>
                <a:spcPts val="1700"/>
              </a:spcAft>
              <a:buClr>
                <a:srgbClr val="000000"/>
              </a:buClr>
              <a:buSzPct val="100000"/>
              <a:buFont typeface="Arial"/>
            </a:pPr>
            <a:r>
              <a:rPr lang="en" sz="1200">
                <a:solidFill>
                  <a:srgbClr val="000000"/>
                </a:solidFill>
                <a:latin typeface="Arial"/>
                <a:ea typeface="Arial"/>
                <a:cs typeface="Arial"/>
                <a:sym typeface="Arial"/>
              </a:rPr>
              <a:t>A </a:t>
            </a:r>
            <a:r>
              <a:rPr b="1" lang="en" sz="1200">
                <a:solidFill>
                  <a:srgbClr val="6F57B5"/>
                </a:solidFill>
                <a:latin typeface="Arial"/>
                <a:ea typeface="Arial"/>
                <a:cs typeface="Arial"/>
                <a:sym typeface="Arial"/>
                <a:hlinkClick r:id="rId3"/>
              </a:rPr>
              <a:t>vaccine</a:t>
            </a:r>
            <a:r>
              <a:rPr lang="en" sz="1200">
                <a:solidFill>
                  <a:srgbClr val="000000"/>
                </a:solidFill>
                <a:latin typeface="Arial"/>
                <a:ea typeface="Arial"/>
                <a:cs typeface="Arial"/>
                <a:sym typeface="Arial"/>
              </a:rPr>
              <a:t> is a product that produces immunity from a disease and can be administered through needle injections, by mouth, or by aerosol.</a:t>
            </a:r>
          </a:p>
          <a:p>
            <a:pPr indent="-304800" lvl="0" marL="736600">
              <a:lnSpc>
                <a:spcPct val="142857"/>
              </a:lnSpc>
              <a:spcBef>
                <a:spcPts val="300"/>
              </a:spcBef>
              <a:spcAft>
                <a:spcPts val="1700"/>
              </a:spcAft>
              <a:buClr>
                <a:srgbClr val="000000"/>
              </a:buClr>
              <a:buSzPct val="100000"/>
              <a:buFont typeface="Arial"/>
            </a:pPr>
            <a:r>
              <a:rPr lang="en" sz="1200">
                <a:solidFill>
                  <a:srgbClr val="000000"/>
                </a:solidFill>
                <a:latin typeface="Arial"/>
                <a:ea typeface="Arial"/>
                <a:cs typeface="Arial"/>
                <a:sym typeface="Arial"/>
              </a:rPr>
              <a:t>A </a:t>
            </a:r>
            <a:r>
              <a:rPr b="1" lang="en" sz="1200">
                <a:solidFill>
                  <a:srgbClr val="6F57B5"/>
                </a:solidFill>
                <a:latin typeface="Arial"/>
                <a:ea typeface="Arial"/>
                <a:cs typeface="Arial"/>
                <a:sym typeface="Arial"/>
                <a:hlinkClick r:id="rId4"/>
              </a:rPr>
              <a:t>vaccination</a:t>
            </a:r>
            <a:r>
              <a:rPr lang="en" sz="1200">
                <a:solidFill>
                  <a:srgbClr val="000000"/>
                </a:solidFill>
                <a:latin typeface="Arial"/>
                <a:ea typeface="Arial"/>
                <a:cs typeface="Arial"/>
                <a:sym typeface="Arial"/>
              </a:rPr>
              <a:t> is the injection of a killed or weakened organism that produces immunity in the body against that organism.</a:t>
            </a:r>
          </a:p>
          <a:p>
            <a:pPr indent="-304800" lvl="0" marL="736600">
              <a:lnSpc>
                <a:spcPct val="142857"/>
              </a:lnSpc>
              <a:spcBef>
                <a:spcPts val="300"/>
              </a:spcBef>
              <a:spcAft>
                <a:spcPts val="1700"/>
              </a:spcAft>
              <a:buClr>
                <a:srgbClr val="000000"/>
              </a:buClr>
              <a:buSzPct val="100000"/>
              <a:buFont typeface="Arial"/>
            </a:pPr>
            <a:r>
              <a:rPr lang="en" sz="1200">
                <a:solidFill>
                  <a:srgbClr val="000000"/>
                </a:solidFill>
                <a:latin typeface="Arial"/>
                <a:ea typeface="Arial"/>
                <a:cs typeface="Arial"/>
                <a:sym typeface="Arial"/>
              </a:rPr>
              <a:t>An </a:t>
            </a:r>
            <a:r>
              <a:rPr b="1" lang="en" sz="1200">
                <a:solidFill>
                  <a:srgbClr val="6F57B5"/>
                </a:solidFill>
                <a:latin typeface="Arial"/>
                <a:ea typeface="Arial"/>
                <a:cs typeface="Arial"/>
                <a:sym typeface="Arial"/>
                <a:hlinkClick r:id="rId5"/>
              </a:rPr>
              <a:t>immunization</a:t>
            </a:r>
            <a:r>
              <a:rPr lang="en" sz="1200">
                <a:solidFill>
                  <a:srgbClr val="000000"/>
                </a:solidFill>
                <a:latin typeface="Arial"/>
                <a:ea typeface="Arial"/>
                <a:cs typeface="Arial"/>
                <a:sym typeface="Arial"/>
              </a:rPr>
              <a:t> is the process by which a person or animal becomes protected from a disease. Vaccines cause immunization, and there are also some diseases that cause immunization after an individual recovers from the disease.</a:t>
            </a:r>
          </a:p>
          <a:p>
            <a:pPr lvl="0">
              <a:spcBef>
                <a:spcPts val="0"/>
              </a:spcBef>
              <a:buNone/>
            </a:pPr>
            <a:r>
              <a:t/>
            </a:r>
            <a:endParaRPr/>
          </a:p>
        </p:txBody>
      </p:sp>
      <p:sp>
        <p:nvSpPr>
          <p:cNvPr id="88" name="Shape 88"/>
          <p:cNvSpPr txBox="1"/>
          <p:nvPr>
            <p:ph idx="2" type="body"/>
          </p:nvPr>
        </p:nvSpPr>
        <p:spPr>
          <a:xfrm>
            <a:off x="4832400" y="644325"/>
            <a:ext cx="3999900" cy="3924600"/>
          </a:xfrm>
          <a:prstGeom prst="rect">
            <a:avLst/>
          </a:prstGeom>
        </p:spPr>
        <p:txBody>
          <a:bodyPr anchorCtr="0" anchor="t" bIns="91425" lIns="91425" rIns="91425" tIns="91425">
            <a:noAutofit/>
          </a:bodyPr>
          <a:lstStyle/>
          <a:p>
            <a:pPr lvl="0">
              <a:spcBef>
                <a:spcPts val="0"/>
              </a:spcBef>
              <a:buNone/>
            </a:pPr>
            <a:r>
              <a:rPr lang="en" sz="1200">
                <a:solidFill>
                  <a:srgbClr val="000000"/>
                </a:solidFill>
                <a:highlight>
                  <a:srgbClr val="FFFFFF"/>
                </a:highlight>
                <a:latin typeface="Arial"/>
                <a:ea typeface="Arial"/>
                <a:cs typeface="Arial"/>
                <a:sym typeface="Arial"/>
              </a:rPr>
              <a:t>Thanks to vaccines, many diseases have been nearly eliminated.</a:t>
            </a:r>
          </a:p>
          <a:p>
            <a:pPr lvl="0">
              <a:spcBef>
                <a:spcPts val="0"/>
              </a:spcBef>
              <a:buNone/>
            </a:pPr>
            <a:r>
              <a:rPr lang="en" sz="1200">
                <a:solidFill>
                  <a:srgbClr val="000000"/>
                </a:solidFill>
                <a:highlight>
                  <a:srgbClr val="FFFFFF"/>
                </a:highlight>
                <a:latin typeface="Arial"/>
                <a:ea typeface="Arial"/>
                <a:cs typeface="Arial"/>
                <a:sym typeface="Arial"/>
              </a:rPr>
              <a:t>Vaccines save lives by preventing outbreaks of disease and protecting those who cannot be vaccinated.</a:t>
            </a:r>
          </a:p>
        </p:txBody>
      </p:sp>
      <p:pic>
        <p:nvPicPr>
          <p:cNvPr descr="FullSizeRender-4.jpg" id="89" name="Shape 89"/>
          <p:cNvPicPr preferRelativeResize="0"/>
          <p:nvPr/>
        </p:nvPicPr>
        <p:blipFill>
          <a:blip r:embed="rId6">
            <a:alphaModFix/>
          </a:blip>
          <a:stretch>
            <a:fillRect/>
          </a:stretch>
        </p:blipFill>
        <p:spPr>
          <a:xfrm>
            <a:off x="4222425" y="1987825"/>
            <a:ext cx="4921574" cy="31556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311700" y="391350"/>
            <a:ext cx="8520600" cy="626100"/>
          </a:xfrm>
          <a:prstGeom prst="rect">
            <a:avLst/>
          </a:prstGeom>
        </p:spPr>
        <p:txBody>
          <a:bodyPr anchorCtr="0" anchor="t" bIns="91425" lIns="91425" rIns="91425" tIns="91425">
            <a:noAutofit/>
          </a:bodyPr>
          <a:lstStyle/>
          <a:p>
            <a:pPr lvl="0" algn="ctr">
              <a:spcBef>
                <a:spcPts val="0"/>
              </a:spcBef>
              <a:buNone/>
            </a:pPr>
            <a:r>
              <a:rPr lang="en"/>
              <a:t>What is an antibody?</a:t>
            </a:r>
          </a:p>
        </p:txBody>
      </p:sp>
      <p:sp>
        <p:nvSpPr>
          <p:cNvPr id="95" name="Shape 95"/>
          <p:cNvSpPr txBox="1"/>
          <p:nvPr>
            <p:ph idx="1" type="body"/>
          </p:nvPr>
        </p:nvSpPr>
        <p:spPr>
          <a:xfrm>
            <a:off x="311700" y="1152475"/>
            <a:ext cx="3999900" cy="3416400"/>
          </a:xfrm>
          <a:prstGeom prst="rect">
            <a:avLst/>
          </a:prstGeom>
        </p:spPr>
        <p:txBody>
          <a:bodyPr anchorCtr="0" anchor="t" bIns="91425" lIns="91425" rIns="91425" tIns="91425">
            <a:noAutofit/>
          </a:bodyPr>
          <a:lstStyle/>
          <a:p>
            <a:pPr lvl="0">
              <a:spcBef>
                <a:spcPts val="0"/>
              </a:spcBef>
              <a:buNone/>
            </a:pPr>
            <a:r>
              <a:rPr lang="en" sz="1800">
                <a:solidFill>
                  <a:srgbClr val="515151"/>
                </a:solidFill>
                <a:highlight>
                  <a:srgbClr val="FFFFFF"/>
                </a:highlight>
                <a:latin typeface="Arial"/>
                <a:ea typeface="Arial"/>
                <a:cs typeface="Arial"/>
                <a:sym typeface="Arial"/>
              </a:rPr>
              <a:t>Antibodies are produced by the immune system in response to the presence of an antigen. Antigens are large molecules, usually proteins, on the surface of cells, viruses, fungi, bacteria, and some non-living substances such as toxins, chemicals, and foreign particles. Any substance capable of triggering an immune response is called an antigen.</a:t>
            </a:r>
          </a:p>
        </p:txBody>
      </p:sp>
      <p:sp>
        <p:nvSpPr>
          <p:cNvPr id="96" name="Shape 96"/>
          <p:cNvSpPr txBox="1"/>
          <p:nvPr>
            <p:ph idx="2" type="body"/>
          </p:nvPr>
        </p:nvSpPr>
        <p:spPr>
          <a:xfrm>
            <a:off x="4832400" y="1152475"/>
            <a:ext cx="3999900" cy="3416400"/>
          </a:xfrm>
          <a:prstGeom prst="rect">
            <a:avLst/>
          </a:prstGeom>
        </p:spPr>
        <p:txBody>
          <a:bodyPr anchorCtr="0" anchor="t" bIns="91425" lIns="91425" rIns="91425" tIns="91425">
            <a:noAutofit/>
          </a:bodyPr>
          <a:lstStyle/>
          <a:p>
            <a:pPr lvl="0">
              <a:spcBef>
                <a:spcPts val="0"/>
              </a:spcBef>
              <a:buNone/>
            </a:pPr>
            <a:r>
              <a:t/>
            </a:r>
            <a:endParaRPr/>
          </a:p>
        </p:txBody>
      </p:sp>
      <p:pic>
        <p:nvPicPr>
          <p:cNvPr descr="antibody.jpg" id="97" name="Shape 97"/>
          <p:cNvPicPr preferRelativeResize="0"/>
          <p:nvPr/>
        </p:nvPicPr>
        <p:blipFill>
          <a:blip r:embed="rId3">
            <a:alphaModFix/>
          </a:blip>
          <a:stretch>
            <a:fillRect/>
          </a:stretch>
        </p:blipFill>
        <p:spPr>
          <a:xfrm>
            <a:off x="4284620" y="1152470"/>
            <a:ext cx="5095459" cy="39910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t/>
            </a:r>
            <a:endParaRPr/>
          </a:p>
        </p:txBody>
      </p:sp>
      <p:sp>
        <p:nvSpPr>
          <p:cNvPr id="103" name="Shape 103"/>
          <p:cNvSpPr txBox="1"/>
          <p:nvPr>
            <p:ph idx="1" type="body"/>
          </p:nvPr>
        </p:nvSpPr>
        <p:spPr>
          <a:xfrm>
            <a:off x="311700" y="1152475"/>
            <a:ext cx="3999900" cy="3416400"/>
          </a:xfrm>
          <a:prstGeom prst="rect">
            <a:avLst/>
          </a:prstGeom>
        </p:spPr>
        <p:txBody>
          <a:bodyPr anchorCtr="0" anchor="t" bIns="91425" lIns="91425" rIns="91425" tIns="91425">
            <a:noAutofit/>
          </a:bodyPr>
          <a:lstStyle/>
          <a:p>
            <a:pPr lvl="0">
              <a:spcBef>
                <a:spcPts val="0"/>
              </a:spcBef>
              <a:buNone/>
            </a:pPr>
            <a:r>
              <a:t/>
            </a:r>
            <a:endParaRPr/>
          </a:p>
        </p:txBody>
      </p:sp>
      <p:sp>
        <p:nvSpPr>
          <p:cNvPr id="104" name="Shape 104"/>
          <p:cNvSpPr txBox="1"/>
          <p:nvPr>
            <p:ph idx="2" type="body"/>
          </p:nvPr>
        </p:nvSpPr>
        <p:spPr>
          <a:xfrm>
            <a:off x="4832400" y="1152475"/>
            <a:ext cx="3999900" cy="3416400"/>
          </a:xfrm>
          <a:prstGeom prst="rect">
            <a:avLst/>
          </a:prstGeom>
        </p:spPr>
        <p:txBody>
          <a:bodyPr anchorCtr="0" anchor="t" bIns="91425" lIns="91425" rIns="91425" tIns="91425">
            <a:noAutofit/>
          </a:bodyPr>
          <a:lstStyle/>
          <a:p>
            <a:pPr lvl="0">
              <a:spcBef>
                <a:spcPts val="0"/>
              </a:spcBef>
              <a:buNone/>
            </a:pPr>
            <a:r>
              <a:t/>
            </a:r>
            <a:endParaRPr/>
          </a:p>
        </p:txBody>
      </p:sp>
      <p:pic>
        <p:nvPicPr>
          <p:cNvPr descr="8commonfoodallergies.jpg" id="105" name="Shape 105"/>
          <p:cNvPicPr preferRelativeResize="0"/>
          <p:nvPr/>
        </p:nvPicPr>
        <p:blipFill>
          <a:blip r:embed="rId3">
            <a:alphaModFix/>
          </a:blip>
          <a:stretch>
            <a:fillRect/>
          </a:stretch>
        </p:blipFill>
        <p:spPr>
          <a:xfrm>
            <a:off x="0" y="76200"/>
            <a:ext cx="9293947"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t/>
            </a:r>
            <a:endParaRPr/>
          </a:p>
        </p:txBody>
      </p:sp>
      <p:sp>
        <p:nvSpPr>
          <p:cNvPr id="111" name="Shape 11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descr="FullSizeRender-3.jpg" id="112" name="Shape 112"/>
          <p:cNvPicPr preferRelativeResize="0"/>
          <p:nvPr/>
        </p:nvPicPr>
        <p:blipFill>
          <a:blip r:embed="rId3">
            <a:alphaModFix/>
          </a:blip>
          <a:stretch>
            <a:fillRect/>
          </a:stretch>
        </p:blipFill>
        <p:spPr>
          <a:xfrm>
            <a:off x="877375" y="0"/>
            <a:ext cx="7183599" cy="51434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title"/>
          </p:nvPr>
        </p:nvSpPr>
        <p:spPr>
          <a:xfrm>
            <a:off x="311700" y="391350"/>
            <a:ext cx="8520600" cy="626100"/>
          </a:xfrm>
          <a:prstGeom prst="rect">
            <a:avLst/>
          </a:prstGeom>
        </p:spPr>
        <p:txBody>
          <a:bodyPr anchorCtr="0" anchor="t" bIns="91425" lIns="91425" rIns="91425" tIns="91425">
            <a:noAutofit/>
          </a:bodyPr>
          <a:lstStyle/>
          <a:p>
            <a:pPr lvl="0" algn="ctr">
              <a:spcBef>
                <a:spcPts val="0"/>
              </a:spcBef>
              <a:buNone/>
            </a:pPr>
            <a:r>
              <a:rPr b="0" lang="en" sz="2400">
                <a:solidFill>
                  <a:srgbClr val="222222"/>
                </a:solidFill>
                <a:highlight>
                  <a:srgbClr val="FFFFFF"/>
                </a:highlight>
                <a:latin typeface="Arial"/>
                <a:ea typeface="Arial"/>
                <a:cs typeface="Arial"/>
                <a:sym typeface="Arial"/>
              </a:rPr>
              <a:t>The overuse of </a:t>
            </a:r>
            <a:r>
              <a:rPr lang="en" sz="2400">
                <a:solidFill>
                  <a:srgbClr val="222222"/>
                </a:solidFill>
                <a:latin typeface="Arial"/>
                <a:ea typeface="Arial"/>
                <a:cs typeface="Arial"/>
                <a:sym typeface="Arial"/>
              </a:rPr>
              <a:t>antibiotics</a:t>
            </a:r>
            <a:r>
              <a:rPr b="0" lang="en" sz="2400">
                <a:solidFill>
                  <a:srgbClr val="222222"/>
                </a:solidFill>
                <a:highlight>
                  <a:srgbClr val="FFFFFF"/>
                </a:highlight>
                <a:latin typeface="Arial"/>
                <a:ea typeface="Arial"/>
                <a:cs typeface="Arial"/>
                <a:sym typeface="Arial"/>
              </a:rPr>
              <a:t> — especially taking </a:t>
            </a:r>
            <a:r>
              <a:rPr lang="en" sz="2400">
                <a:solidFill>
                  <a:srgbClr val="222222"/>
                </a:solidFill>
                <a:latin typeface="Arial"/>
                <a:ea typeface="Arial"/>
                <a:cs typeface="Arial"/>
                <a:sym typeface="Arial"/>
              </a:rPr>
              <a:t>antibiotics</a:t>
            </a:r>
            <a:r>
              <a:rPr b="0" lang="en" sz="2400">
                <a:solidFill>
                  <a:srgbClr val="222222"/>
                </a:solidFill>
                <a:highlight>
                  <a:srgbClr val="FFFFFF"/>
                </a:highlight>
                <a:latin typeface="Arial"/>
                <a:ea typeface="Arial"/>
                <a:cs typeface="Arial"/>
                <a:sym typeface="Arial"/>
              </a:rPr>
              <a:t> even when they're not the appropriate treatment — promotes </a:t>
            </a:r>
            <a:r>
              <a:rPr lang="en" sz="2400">
                <a:solidFill>
                  <a:srgbClr val="222222"/>
                </a:solidFill>
                <a:latin typeface="Arial"/>
                <a:ea typeface="Arial"/>
                <a:cs typeface="Arial"/>
                <a:sym typeface="Arial"/>
              </a:rPr>
              <a:t>antibiotic</a:t>
            </a:r>
            <a:r>
              <a:rPr b="0" lang="en" sz="2400">
                <a:solidFill>
                  <a:srgbClr val="222222"/>
                </a:solidFill>
                <a:highlight>
                  <a:srgbClr val="FFFFFF"/>
                </a:highlight>
                <a:latin typeface="Arial"/>
                <a:ea typeface="Arial"/>
                <a:cs typeface="Arial"/>
                <a:sym typeface="Arial"/>
              </a:rPr>
              <a:t> resistance.</a:t>
            </a:r>
          </a:p>
        </p:txBody>
      </p:sp>
      <p:sp>
        <p:nvSpPr>
          <p:cNvPr id="118" name="Shape 118"/>
          <p:cNvSpPr txBox="1"/>
          <p:nvPr>
            <p:ph idx="1" type="body"/>
          </p:nvPr>
        </p:nvSpPr>
        <p:spPr>
          <a:xfrm>
            <a:off x="311700" y="1603975"/>
            <a:ext cx="8520600" cy="2964900"/>
          </a:xfrm>
          <a:prstGeom prst="rect">
            <a:avLst/>
          </a:prstGeom>
        </p:spPr>
        <p:txBody>
          <a:bodyPr anchorCtr="0" anchor="t" bIns="91425" lIns="91425" rIns="91425" tIns="91425">
            <a:noAutofit/>
          </a:bodyPr>
          <a:lstStyle/>
          <a:p>
            <a:pPr lvl="0">
              <a:spcBef>
                <a:spcPts val="0"/>
              </a:spcBef>
              <a:buNone/>
            </a:pPr>
            <a:r>
              <a:rPr lang="en" u="sng">
                <a:solidFill>
                  <a:schemeClr val="hlink"/>
                </a:solidFill>
                <a:hlinkClick r:id="rId3"/>
              </a:rPr>
              <a:t>https://www.youtube.com/watch?v=znnp-Ivj2ek</a:t>
            </a:r>
          </a:p>
          <a:p>
            <a:pPr lvl="0">
              <a:spcBef>
                <a:spcPts val="0"/>
              </a:spcBef>
              <a:buNone/>
            </a:pPr>
            <a:r>
              <a:t/>
            </a:r>
            <a:endParaRPr/>
          </a:p>
          <a:p>
            <a:pPr lvl="0">
              <a:spcBef>
                <a:spcPts val="0"/>
              </a:spcBef>
              <a:buNone/>
            </a:pPr>
            <a:r>
              <a:t/>
            </a:r>
            <a:endParaRPr/>
          </a:p>
          <a:p>
            <a:pPr lvl="0">
              <a:spcBef>
                <a:spcPts val="0"/>
              </a:spcBef>
              <a:buNone/>
            </a:pPr>
            <a:r>
              <a:rPr lang="en" u="sng">
                <a:solidFill>
                  <a:schemeClr val="hlink"/>
                </a:solidFill>
                <a:hlinkClick r:id="rId4"/>
              </a:rPr>
              <a:t>https://www.youtube.com/watch?v=uDxQT1MRwhk</a:t>
            </a:r>
          </a:p>
          <a:p>
            <a:pPr lvl="0">
              <a:spcBef>
                <a:spcPts val="0"/>
              </a:spcBef>
              <a:buNone/>
            </a:pPr>
            <a:r>
              <a:t/>
            </a:r>
            <a:endParaRPr/>
          </a:p>
        </p:txBody>
      </p:sp>
      <p:pic>
        <p:nvPicPr>
          <p:cNvPr descr="antibodies_and_antigens.gif" id="119" name="Shape 119"/>
          <p:cNvPicPr preferRelativeResize="0"/>
          <p:nvPr/>
        </p:nvPicPr>
        <p:blipFill>
          <a:blip r:embed="rId5">
            <a:alphaModFix/>
          </a:blip>
          <a:stretch>
            <a:fillRect/>
          </a:stretch>
        </p:blipFill>
        <p:spPr>
          <a:xfrm>
            <a:off x="2259325" y="1603975"/>
            <a:ext cx="4762500" cy="3462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