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4"/>
  </p:normalViewPr>
  <p:slideViewPr>
    <p:cSldViewPr snapToGrid="0" snapToObjects="1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BCF0913-6A74-A44D-96F0-795113C9C1E6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FAFF4D-DC0E-3747-9BC0-FC0943AA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0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Adaptation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Analogous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Where species that are not closely related develop similar traits because those traits help them survive in an environment</a:t>
            </a:r>
          </a:p>
          <a:p>
            <a:r>
              <a:rPr lang="en-US" sz="3000" dirty="0" smtClean="0"/>
              <a:t>Homologous structures: structures that are shared by species with a close evolutionary relative (common ancestor)</a:t>
            </a:r>
          </a:p>
          <a:p>
            <a:r>
              <a:rPr lang="en-US" sz="3000" dirty="0" smtClean="0"/>
              <a:t>Both are evidence of evolution – how?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641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When organisms rapidly evolve in to multiple different forms in order to match different environments or food sources.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i.e. Darwin’s Finches</a:t>
            </a:r>
          </a:p>
        </p:txBody>
      </p:sp>
    </p:spTree>
    <p:extLst>
      <p:ext uri="{BB962C8B-B14F-4D97-AF65-F5344CB8AC3E}">
        <p14:creationId xmlns:p14="http://schemas.microsoft.com/office/powerpoint/2010/main" val="331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Cryptic Coloration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Coloring that helps an animal camouflage itself in a specific environment. </a:t>
            </a:r>
          </a:p>
          <a:p>
            <a:endParaRPr lang="en-US" sz="3000" dirty="0" smtClean="0"/>
          </a:p>
          <a:p>
            <a:r>
              <a:rPr lang="en-US" sz="3000" dirty="0" smtClean="0"/>
              <a:t>Can either help an animal blend in, or break up the outline of its body (zebras or tigers)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80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Imitating something to intimidate or confuse predators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505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Aposematic Coloration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Warning colors to notify predators of poison.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951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4465</TotalTime>
  <Words>127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Adaptation Strategies</vt:lpstr>
      <vt:lpstr>Analogous Structures</vt:lpstr>
      <vt:lpstr>Adaptive Radiation</vt:lpstr>
      <vt:lpstr>Cryptic Coloration</vt:lpstr>
      <vt:lpstr>Mimicry</vt:lpstr>
      <vt:lpstr>Aposematic Coloration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 Strategies</dc:title>
  <dc:creator>Microsoft Office User</dc:creator>
  <cp:lastModifiedBy>Microsoft Office User</cp:lastModifiedBy>
  <cp:revision>6</cp:revision>
  <dcterms:created xsi:type="dcterms:W3CDTF">2017-02-03T15:54:45Z</dcterms:created>
  <dcterms:modified xsi:type="dcterms:W3CDTF">2017-02-06T18:20:25Z</dcterms:modified>
</cp:coreProperties>
</file>