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351"/>
    <p:restoredTop sz="50000"/>
  </p:normalViewPr>
  <p:slideViewPr>
    <p:cSldViewPr snapToGrid="0" snapToObjects="1">
      <p:cViewPr varScale="1">
        <p:scale>
          <a:sx n="60" d="100"/>
          <a:sy n="60" d="100"/>
        </p:scale>
        <p:origin x="176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00488-42AC-EB44-B2D5-147788D7E292}" type="datetimeFigureOut">
              <a:rPr lang="en-US" smtClean="0"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8620-9558-324E-A062-9067C6890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53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00488-42AC-EB44-B2D5-147788D7E292}" type="datetimeFigureOut">
              <a:rPr lang="en-US" smtClean="0"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8620-9558-324E-A062-9067C6890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7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00488-42AC-EB44-B2D5-147788D7E292}" type="datetimeFigureOut">
              <a:rPr lang="en-US" smtClean="0"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8620-9558-324E-A062-9067C6890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0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00488-42AC-EB44-B2D5-147788D7E292}" type="datetimeFigureOut">
              <a:rPr lang="en-US" smtClean="0"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8620-9558-324E-A062-9067C6890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0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00488-42AC-EB44-B2D5-147788D7E292}" type="datetimeFigureOut">
              <a:rPr lang="en-US" smtClean="0"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8620-9558-324E-A062-9067C6890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6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00488-42AC-EB44-B2D5-147788D7E292}" type="datetimeFigureOut">
              <a:rPr lang="en-US" smtClean="0"/>
              <a:t>8/22/16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8620-9558-324E-A062-9067C6890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588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00488-42AC-EB44-B2D5-147788D7E292}" type="datetimeFigureOut">
              <a:rPr lang="en-US" smtClean="0"/>
              <a:t>8/22/16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8620-9558-324E-A062-9067C6890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44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00488-42AC-EB44-B2D5-147788D7E292}" type="datetimeFigureOut">
              <a:rPr lang="en-US" smtClean="0"/>
              <a:t>8/22/16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8620-9558-324E-A062-9067C6890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0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00488-42AC-EB44-B2D5-147788D7E292}" type="datetimeFigureOut">
              <a:rPr lang="en-US" smtClean="0"/>
              <a:t>8/22/16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8620-9558-324E-A062-9067C6890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69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00488-42AC-EB44-B2D5-147788D7E292}" type="datetimeFigureOut">
              <a:rPr lang="en-US" smtClean="0"/>
              <a:t>8/22/16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8620-9558-324E-A062-9067C6890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691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00488-42AC-EB44-B2D5-147788D7E292}" type="datetimeFigureOut">
              <a:rPr lang="en-US" smtClean="0"/>
              <a:t>8/22/16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8620-9558-324E-A062-9067C6890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2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00488-42AC-EB44-B2D5-147788D7E292}" type="datetimeFigureOut">
              <a:rPr lang="en-US" smtClean="0"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A8620-9558-324E-A062-9067C6890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0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Chains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Shows the steps of energy </a:t>
            </a:r>
          </a:p>
          <a:p>
            <a:pPr marL="0" indent="0">
              <a:buNone/>
            </a:pPr>
            <a:r>
              <a:rPr lang="en-US" dirty="0" smtClean="0"/>
              <a:t>transfer within an ecosystem.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Each step is called a trophic</a:t>
            </a:r>
          </a:p>
          <a:p>
            <a:pPr marL="0" indent="0">
              <a:buNone/>
            </a:pPr>
            <a:r>
              <a:rPr lang="en-US" dirty="0" smtClean="0"/>
              <a:t>level.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132" y="0"/>
            <a:ext cx="4754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13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Abiotic vs. Biotic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Factors in a food chain and an ecosystem can be either abiotic or biotic.</a:t>
            </a:r>
          </a:p>
          <a:p>
            <a:endParaRPr lang="en-US" dirty="0"/>
          </a:p>
          <a:p>
            <a:r>
              <a:rPr lang="en-US" dirty="0" smtClean="0"/>
              <a:t>Biotic: living (or once-living)</a:t>
            </a:r>
          </a:p>
          <a:p>
            <a:pPr lvl="1"/>
            <a:r>
              <a:rPr lang="en-US" dirty="0" smtClean="0"/>
              <a:t>Animals, plants, dead organic matter</a:t>
            </a:r>
          </a:p>
          <a:p>
            <a:r>
              <a:rPr lang="en-US" dirty="0" smtClean="0"/>
              <a:t>Abiotic: non-living (was never alive)</a:t>
            </a:r>
          </a:p>
          <a:p>
            <a:pPr lvl="1"/>
            <a:r>
              <a:rPr lang="en-US" dirty="0" smtClean="0"/>
              <a:t>Sun, water, air, soil acidity, pollution, etc.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973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769" y="0"/>
            <a:ext cx="6892462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 FOOD CHAINS START WITH ENERGY FROM THE SUN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Is the sun a biotic or an abiotic factor?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983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Producer: Anything that can make it’s own energy through photosynthesis (mostly plants)</a:t>
            </a:r>
          </a:p>
          <a:p>
            <a:pPr lvl="1"/>
            <a:r>
              <a:rPr lang="en-US" dirty="0"/>
              <a:t>Producers are also called “Autotrophs”</a:t>
            </a:r>
          </a:p>
          <a:p>
            <a:pPr lvl="2"/>
            <a:r>
              <a:rPr lang="en-US" dirty="0"/>
              <a:t>“Auto” = self and “</a:t>
            </a:r>
            <a:r>
              <a:rPr lang="en-US" dirty="0" err="1"/>
              <a:t>Troph</a:t>
            </a:r>
            <a:r>
              <a:rPr lang="en-US" dirty="0"/>
              <a:t>” = energy, so they make energy for themselves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Consumer: Anything that must eat it’s food to get energy</a:t>
            </a:r>
          </a:p>
          <a:p>
            <a:pPr lvl="1"/>
            <a:r>
              <a:rPr lang="en-US" dirty="0" smtClean="0"/>
              <a:t>Primary Consumers eat the producers</a:t>
            </a:r>
          </a:p>
          <a:p>
            <a:pPr lvl="1"/>
            <a:r>
              <a:rPr lang="en-US" dirty="0" smtClean="0"/>
              <a:t>Whatever eats the primary consumer is called the secondary consumer</a:t>
            </a:r>
          </a:p>
          <a:p>
            <a:pPr lvl="1"/>
            <a:r>
              <a:rPr lang="en-US" dirty="0" smtClean="0"/>
              <a:t>Whatever eats the secondary consumer is called the tertiary consumer</a:t>
            </a:r>
          </a:p>
          <a:p>
            <a:pPr lvl="1"/>
            <a:r>
              <a:rPr lang="en-US" dirty="0" smtClean="0"/>
              <a:t>Consumers are also called “Heterotrophs”</a:t>
            </a:r>
          </a:p>
          <a:p>
            <a:pPr lvl="2"/>
            <a:r>
              <a:rPr lang="en-US" dirty="0" smtClean="0"/>
              <a:t>“Hetero” = different and “</a:t>
            </a:r>
            <a:r>
              <a:rPr lang="en-US" dirty="0" err="1" smtClean="0"/>
              <a:t>troph</a:t>
            </a:r>
            <a:r>
              <a:rPr lang="en-US" dirty="0" smtClean="0"/>
              <a:t>” = energy, so they get their energy from different sources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53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Decomposers: organisms that obtain their energy by breaking down dead organic matter (anything that was alive</a:t>
            </a:r>
            <a:r>
              <a:rPr lang="is-IS" dirty="0" smtClean="0"/>
              <a:t>….leaves, animals, etc.) and returning it to the soil</a:t>
            </a:r>
          </a:p>
          <a:p>
            <a:pPr lvl="1"/>
            <a:r>
              <a:rPr lang="is-IS" dirty="0" smtClean="0"/>
              <a:t>Example: Fungi</a:t>
            </a:r>
          </a:p>
          <a:p>
            <a:pPr lvl="1"/>
            <a:r>
              <a:rPr lang="is-IS" dirty="0" smtClean="0"/>
              <a:t>Decomposers are a type of heterotroph because they still rely on other sources of food for their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547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Webs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 network of complex interactions formed by the feeding relationships among various organisms in an ecosystem</a:t>
            </a:r>
          </a:p>
          <a:p>
            <a:endParaRPr lang="en-US" sz="4000" dirty="0"/>
          </a:p>
          <a:p>
            <a:r>
              <a:rPr lang="en-US" sz="4000" dirty="0" smtClean="0"/>
              <a:t>AKA: a bunch of food chains joined together to show all the possible food chains possible in an ecosystem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8301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4606" y="158007"/>
            <a:ext cx="7883672" cy="646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61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288</Words>
  <Application>Microsoft Macintosh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Food Chains</vt:lpstr>
      <vt:lpstr>Abiotic vs. Biotic</vt:lpstr>
      <vt:lpstr>ALL FOOD CHAINS START WITH ENERGY FROM THE SUN</vt:lpstr>
      <vt:lpstr>Key Terms</vt:lpstr>
      <vt:lpstr>PowerPoint Presentation</vt:lpstr>
      <vt:lpstr>Food Webs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Chains</dc:title>
  <dc:creator>Microsoft Office User</dc:creator>
  <cp:lastModifiedBy>Microsoft Office User</cp:lastModifiedBy>
  <cp:revision>1</cp:revision>
  <dcterms:created xsi:type="dcterms:W3CDTF">2016-08-22T16:16:18Z</dcterms:created>
  <dcterms:modified xsi:type="dcterms:W3CDTF">2016-08-22T16:22:11Z</dcterms:modified>
</cp:coreProperties>
</file>