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24"/>
  </p:normalViewPr>
  <p:slideViewPr>
    <p:cSldViewPr snapToGrid="0" snapToObjects="1">
      <p:cViewPr varScale="1">
        <p:scale>
          <a:sx n="95" d="100"/>
          <a:sy n="9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D3A2E5-1D83-BC4C-87B1-5064A64C587A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DEC4F0-A8B2-524A-8784-D4D36A33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Divisions &amp; 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cells divide?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083" y="1930647"/>
            <a:ext cx="10058400" cy="393192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Mitosis: asexual cell division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Meiosis: cell division that produces gametes (sex cells)</a:t>
            </a:r>
          </a:p>
          <a:p>
            <a:pPr lvl="1"/>
            <a:r>
              <a:rPr lang="en-US" sz="3500" dirty="0" smtClean="0"/>
              <a:t>Results in cells with 23 chromosomes</a:t>
            </a:r>
          </a:p>
          <a:p>
            <a:pPr lvl="1"/>
            <a:r>
              <a:rPr lang="en-US" sz="3500" dirty="0" smtClean="0"/>
              <a:t>How is this unique?</a:t>
            </a:r>
          </a:p>
          <a:p>
            <a:pPr lvl="1"/>
            <a:r>
              <a:rPr lang="en-US" sz="3500" dirty="0" smtClean="0"/>
              <a:t>Why is this important?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2764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81" y="225239"/>
            <a:ext cx="8287871" cy="62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6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cell division: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01" y="1753497"/>
            <a:ext cx="10717198" cy="43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140" y="753034"/>
            <a:ext cx="5017248" cy="5190565"/>
          </a:xfrm>
        </p:spPr>
        <p:txBody>
          <a:bodyPr>
            <a:normAutofit/>
          </a:bodyPr>
          <a:lstStyle/>
          <a:p>
            <a:r>
              <a:rPr lang="en-US" dirty="0" smtClean="0"/>
              <a:t>Results in disorders that are caused by having too many or too few chromosomes</a:t>
            </a:r>
          </a:p>
          <a:p>
            <a:endParaRPr lang="en-US" dirty="0"/>
          </a:p>
          <a:p>
            <a:r>
              <a:rPr lang="en-US" dirty="0" smtClean="0"/>
              <a:t>Can include all pairs of chromosomes. </a:t>
            </a:r>
            <a:r>
              <a:rPr lang="en-US" dirty="0" err="1" smtClean="0"/>
              <a:t>Nondisjunctions</a:t>
            </a:r>
            <a:r>
              <a:rPr lang="en-US" dirty="0" smtClean="0"/>
              <a:t> in pair 23 results in disorders involving gender characteristics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Trisomy 21 (down syndrome)</a:t>
            </a:r>
          </a:p>
          <a:p>
            <a:pPr lvl="1"/>
            <a:r>
              <a:rPr lang="en-US" dirty="0" smtClean="0"/>
              <a:t>Trisomy 13 (</a:t>
            </a:r>
            <a:r>
              <a:rPr lang="en-US" dirty="0" err="1" smtClean="0"/>
              <a:t>patau</a:t>
            </a:r>
            <a:r>
              <a:rPr lang="en-US" dirty="0" smtClean="0"/>
              <a:t> syndrome)</a:t>
            </a:r>
          </a:p>
          <a:p>
            <a:pPr lvl="1"/>
            <a:r>
              <a:rPr lang="en-US" dirty="0" smtClean="0"/>
              <a:t>Monosomy 5 (cri du chat)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12" y="642594"/>
            <a:ext cx="635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71" y="198842"/>
            <a:ext cx="10058400" cy="1371600"/>
          </a:xfrm>
        </p:spPr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259" y="1363532"/>
            <a:ext cx="10058400" cy="3931920"/>
          </a:xfrm>
        </p:spPr>
        <p:txBody>
          <a:bodyPr>
            <a:noAutofit/>
          </a:bodyPr>
          <a:lstStyle/>
          <a:p>
            <a:r>
              <a:rPr lang="en-US" sz="3000" dirty="0" smtClean="0"/>
              <a:t>Changing the base code of a gene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Can be randomly occurring</a:t>
            </a:r>
          </a:p>
          <a:p>
            <a:endParaRPr lang="en-US" sz="3000" dirty="0" smtClean="0"/>
          </a:p>
          <a:p>
            <a:r>
              <a:rPr lang="en-US" sz="3000" dirty="0" smtClean="0"/>
              <a:t>Can be caused by </a:t>
            </a:r>
            <a:r>
              <a:rPr lang="en-US" sz="3000" b="1" dirty="0" smtClean="0"/>
              <a:t>mutagens </a:t>
            </a:r>
            <a:r>
              <a:rPr lang="en-US" sz="3000" dirty="0" smtClean="0"/>
              <a:t>(mutation causing things)</a:t>
            </a:r>
          </a:p>
          <a:p>
            <a:pPr lvl="1"/>
            <a:r>
              <a:rPr lang="en-US" sz="3000" dirty="0" smtClean="0"/>
              <a:t>Smoking</a:t>
            </a:r>
          </a:p>
          <a:p>
            <a:pPr lvl="1"/>
            <a:r>
              <a:rPr lang="en-US" sz="3000" dirty="0" smtClean="0"/>
              <a:t>UV radiation</a:t>
            </a:r>
          </a:p>
          <a:p>
            <a:pPr lvl="1"/>
            <a:r>
              <a:rPr lang="en-US" sz="3000" dirty="0" smtClean="0"/>
              <a:t>Certain chemicals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85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that cause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 smtClean="0"/>
              <a:t>NOT about chromosome division</a:t>
            </a:r>
          </a:p>
          <a:p>
            <a:endParaRPr lang="en-US" sz="3500" dirty="0" smtClean="0"/>
          </a:p>
          <a:p>
            <a:r>
              <a:rPr lang="en-US" sz="3500" dirty="0" smtClean="0"/>
              <a:t>Incorrect base code affects the body’s ability to make the right protein</a:t>
            </a:r>
          </a:p>
          <a:p>
            <a:endParaRPr lang="en-US" sz="3500" dirty="0" smtClean="0"/>
          </a:p>
          <a:p>
            <a:r>
              <a:rPr lang="en-US" sz="3500" dirty="0" smtClean="0"/>
              <a:t>Accumulating too many mutations in DNA causes cancer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73649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18</TotalTime>
  <Words>153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Arial</vt:lpstr>
      <vt:lpstr>Savon</vt:lpstr>
      <vt:lpstr>Cell Divisions &amp; Mutations</vt:lpstr>
      <vt:lpstr>How do cells divide?</vt:lpstr>
      <vt:lpstr>PowerPoint Presentation</vt:lpstr>
      <vt:lpstr>Problems with cell division:</vt:lpstr>
      <vt:lpstr>PowerPoint Presentation</vt:lpstr>
      <vt:lpstr>Mutations</vt:lpstr>
      <vt:lpstr>Mutations that cause disorders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Divisions &amp; Mutations</dc:title>
  <dc:creator>Microsoft Office User</dc:creator>
  <cp:lastModifiedBy>Microsoft Office User</cp:lastModifiedBy>
  <cp:revision>2</cp:revision>
  <dcterms:created xsi:type="dcterms:W3CDTF">2017-01-03T16:42:13Z</dcterms:created>
  <dcterms:modified xsi:type="dcterms:W3CDTF">2017-01-03T17:00:17Z</dcterms:modified>
</cp:coreProperties>
</file>