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24"/>
  </p:normalViewPr>
  <p:slideViewPr>
    <p:cSldViewPr snapToGrid="0" snapToObjects="1">
      <p:cViewPr varScale="1">
        <p:scale>
          <a:sx n="95" d="100"/>
          <a:sy n="95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108A89-A8C2-4F48-AD90-892DE2836556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0AB983-9AFE-B349-A656-19EC6A8DAA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7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6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12" y="58004"/>
            <a:ext cx="7892303" cy="67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71" y="1206954"/>
            <a:ext cx="8379386" cy="42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6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Deoxyribonucleic Acid</a:t>
            </a:r>
          </a:p>
          <a:p>
            <a:endParaRPr lang="en-US" dirty="0"/>
          </a:p>
          <a:p>
            <a:r>
              <a:rPr lang="en-US" dirty="0" smtClean="0"/>
              <a:t>DNA is the molecule stored in the nucleus that contains genetic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5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 Made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Sugars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Phosphates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Hydrogen Bonds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Bases: A, C, T, 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117" y="1681421"/>
            <a:ext cx="7698457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8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2" y="264414"/>
            <a:ext cx="5015753" cy="647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28" y="155975"/>
            <a:ext cx="5593978" cy="64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3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539949"/>
            <a:ext cx="5168153" cy="25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genetic information carried in </a:t>
            </a:r>
            <a:r>
              <a:rPr lang="en-US" dirty="0" err="1" smtClean="0"/>
              <a:t>dna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letters! </a:t>
            </a:r>
          </a:p>
          <a:p>
            <a:endParaRPr lang="en-US" dirty="0"/>
          </a:p>
          <a:p>
            <a:r>
              <a:rPr lang="en-US" dirty="0" smtClean="0"/>
              <a:t>The letters code for amino acids that connect together to make proteins</a:t>
            </a:r>
          </a:p>
          <a:p>
            <a:endParaRPr lang="en-US" dirty="0"/>
          </a:p>
          <a:p>
            <a:r>
              <a:rPr lang="en-US" dirty="0" smtClean="0"/>
              <a:t>Proteins carry out all the basic functions in your body – including making you look like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0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dNA</a:t>
            </a:r>
            <a:r>
              <a:rPr lang="en-US" dirty="0" smtClean="0"/>
              <a:t> passed on/organized?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</a:p>
          <a:p>
            <a:r>
              <a:rPr lang="en-US" dirty="0" smtClean="0"/>
              <a:t>- Chromosomes are condensed DNA. </a:t>
            </a:r>
          </a:p>
          <a:p>
            <a:r>
              <a:rPr lang="en-US" dirty="0" smtClean="0"/>
              <a:t>- Humans have 23 pairs of chromosomes (46 total)</a:t>
            </a:r>
          </a:p>
          <a:p>
            <a:r>
              <a:rPr lang="en-US" dirty="0" smtClean="0"/>
              <a:t>- In each pair, one chromosome is from Mom and the other is from Dad. </a:t>
            </a:r>
          </a:p>
          <a:p>
            <a:r>
              <a:rPr lang="en-US" dirty="0" smtClean="0"/>
              <a:t>- Chromosomes carry multiple GENES on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165" y="3386328"/>
            <a:ext cx="2540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2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24" y="0"/>
            <a:ext cx="7373470" cy="63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5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are sections of DNA (or sections of Chromosomes) that code for a specific trait.</a:t>
            </a:r>
          </a:p>
          <a:p>
            <a:endParaRPr lang="en-US" dirty="0"/>
          </a:p>
          <a:p>
            <a:r>
              <a:rPr lang="en-US" dirty="0" smtClean="0"/>
              <a:t>- There are different VERSIONS of the same gene. </a:t>
            </a:r>
          </a:p>
          <a:p>
            <a:r>
              <a:rPr lang="en-US" dirty="0" smtClean="0"/>
              <a:t>- Example: we all have genes for eye color, but we don’t have the exact same eye color genes.</a:t>
            </a:r>
          </a:p>
          <a:p>
            <a:endParaRPr lang="en-US" dirty="0"/>
          </a:p>
          <a:p>
            <a:r>
              <a:rPr lang="en-US" dirty="0" smtClean="0"/>
              <a:t>Certain traits (eye color, hair color, skin color, height) are controlled by more than one gene, which is why we have so much variation. </a:t>
            </a:r>
          </a:p>
        </p:txBody>
      </p:sp>
    </p:spTree>
    <p:extLst>
      <p:ext uri="{BB962C8B-B14F-4D97-AF65-F5344CB8AC3E}">
        <p14:creationId xmlns:p14="http://schemas.microsoft.com/office/powerpoint/2010/main" val="1291376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</TotalTime>
  <Words>210</Words>
  <Application>Microsoft Macintosh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Tw Cen MT</vt:lpstr>
      <vt:lpstr>Tw Cen MT Condensed</vt:lpstr>
      <vt:lpstr>Wingdings 3</vt:lpstr>
      <vt:lpstr>Arial</vt:lpstr>
      <vt:lpstr>Integral</vt:lpstr>
      <vt:lpstr>DNA Notes</vt:lpstr>
      <vt:lpstr>What is DNA?</vt:lpstr>
      <vt:lpstr>What is DNA Made of?</vt:lpstr>
      <vt:lpstr>PowerPoint Presentation</vt:lpstr>
      <vt:lpstr>PowerPoint Presentation</vt:lpstr>
      <vt:lpstr>How is genetic information carried in dna?</vt:lpstr>
      <vt:lpstr>How is dNA passed on/organized?</vt:lpstr>
      <vt:lpstr>PowerPoint Presentation</vt:lpstr>
      <vt:lpstr>Genes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Notes</dc:title>
  <dc:creator>Microsoft Office User</dc:creator>
  <cp:lastModifiedBy>Microsoft Office User</cp:lastModifiedBy>
  <cp:revision>2</cp:revision>
  <dcterms:created xsi:type="dcterms:W3CDTF">2016-12-07T17:44:52Z</dcterms:created>
  <dcterms:modified xsi:type="dcterms:W3CDTF">2016-12-07T17:58:25Z</dcterms:modified>
</cp:coreProperties>
</file>