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5"/>
    <p:restoredTop sz="93571"/>
  </p:normalViewPr>
  <p:slideViewPr>
    <p:cSldViewPr snapToGrid="0" snapToObjects="1">
      <p:cViewPr varScale="1">
        <p:scale>
          <a:sx n="50" d="100"/>
          <a:sy n="50" d="100"/>
        </p:scale>
        <p:origin x="18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91BA0F-A9CD-AC40-9263-034059A04554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26B673E-8460-454B-94C9-AA96890B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84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BA0F-A9CD-AC40-9263-034059A04554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673E-8460-454B-94C9-AA96890B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9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BA0F-A9CD-AC40-9263-034059A04554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673E-8460-454B-94C9-AA96890B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BA0F-A9CD-AC40-9263-034059A04554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673E-8460-454B-94C9-AA96890B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9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691BA0F-A9CD-AC40-9263-034059A04554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26B673E-8460-454B-94C9-AA96890B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88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BA0F-A9CD-AC40-9263-034059A04554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673E-8460-454B-94C9-AA96890B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BA0F-A9CD-AC40-9263-034059A04554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673E-8460-454B-94C9-AA96890B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1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BA0F-A9CD-AC40-9263-034059A04554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673E-8460-454B-94C9-AA96890B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0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BA0F-A9CD-AC40-9263-034059A04554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673E-8460-454B-94C9-AA96890B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67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BA0F-A9CD-AC40-9263-034059A04554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6B673E-8460-454B-94C9-AA96890B98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5424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691BA0F-A9CD-AC40-9263-034059A04554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6B673E-8460-454B-94C9-AA96890B98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13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691BA0F-A9CD-AC40-9263-034059A04554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26B673E-8460-454B-94C9-AA96890B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1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Relationship Id="rId3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Reproductive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9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816" y="2014194"/>
            <a:ext cx="10058400" cy="393192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Produce Gametes</a:t>
            </a:r>
          </a:p>
          <a:p>
            <a:endParaRPr lang="en-US" sz="3500" dirty="0" smtClean="0"/>
          </a:p>
          <a:p>
            <a:r>
              <a:rPr lang="en-US" sz="3500" dirty="0" smtClean="0"/>
              <a:t>Reproduction</a:t>
            </a:r>
          </a:p>
          <a:p>
            <a:endParaRPr lang="en-US" sz="3500" dirty="0" smtClean="0"/>
          </a:p>
          <a:p>
            <a:r>
              <a:rPr lang="en-US" sz="3500" dirty="0" smtClean="0"/>
              <a:t>In females, nurtures and protects developing embryo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56850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sets of main organs </a:t>
            </a:r>
            <a:r>
              <a:rPr lang="mr-IN" dirty="0" smtClean="0"/>
              <a:t>–</a:t>
            </a:r>
            <a:r>
              <a:rPr lang="en-US" dirty="0" smtClean="0"/>
              <a:t> male and female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647" y="2014194"/>
            <a:ext cx="8422005" cy="449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6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128016"/>
            <a:ext cx="10058400" cy="1371600"/>
          </a:xfrm>
        </p:spPr>
        <p:txBody>
          <a:bodyPr/>
          <a:lstStyle/>
          <a:p>
            <a:r>
              <a:rPr lang="en-US" dirty="0" smtClean="0"/>
              <a:t>Males: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24" y="1371600"/>
            <a:ext cx="5224272" cy="3931920"/>
          </a:xfrm>
        </p:spPr>
        <p:txBody>
          <a:bodyPr>
            <a:noAutofit/>
          </a:bodyPr>
          <a:lstStyle/>
          <a:p>
            <a:r>
              <a:rPr lang="en-US" sz="2400" dirty="0" smtClean="0"/>
              <a:t>Testes</a:t>
            </a:r>
          </a:p>
          <a:p>
            <a:pPr lvl="1"/>
            <a:r>
              <a:rPr lang="en-US" sz="2400" dirty="0" smtClean="0"/>
              <a:t>Produce Sperm &amp; testosterone</a:t>
            </a:r>
          </a:p>
          <a:p>
            <a:r>
              <a:rPr lang="en-US" sz="2400" dirty="0" smtClean="0"/>
              <a:t>Epididymis</a:t>
            </a:r>
          </a:p>
          <a:p>
            <a:pPr lvl="1"/>
            <a:r>
              <a:rPr lang="en-US" sz="2400" dirty="0" smtClean="0"/>
              <a:t>Transports sperm from testes</a:t>
            </a:r>
          </a:p>
          <a:p>
            <a:r>
              <a:rPr lang="en-US" sz="2400" dirty="0" smtClean="0"/>
              <a:t>Ejaculatory Ducts</a:t>
            </a:r>
          </a:p>
          <a:p>
            <a:pPr lvl="1"/>
            <a:r>
              <a:rPr lang="en-US" sz="2400" dirty="0" smtClean="0"/>
              <a:t>Combines semen and sperm</a:t>
            </a:r>
          </a:p>
          <a:p>
            <a:r>
              <a:rPr lang="en-US" sz="2400" dirty="0" smtClean="0"/>
              <a:t>Prostate</a:t>
            </a:r>
          </a:p>
          <a:p>
            <a:pPr lvl="1"/>
            <a:r>
              <a:rPr lang="en-US" sz="2400" dirty="0" smtClean="0"/>
              <a:t>Produces semen</a:t>
            </a:r>
          </a:p>
          <a:p>
            <a:r>
              <a:rPr lang="en-US" sz="2400" dirty="0" smtClean="0"/>
              <a:t>Penis/Urethra</a:t>
            </a:r>
          </a:p>
          <a:p>
            <a:pPr lvl="1"/>
            <a:r>
              <a:rPr lang="en-US" sz="2400" dirty="0" smtClean="0"/>
              <a:t>Muscular organ that allows semen and sperm to leave the body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272" y="626820"/>
            <a:ext cx="5084064" cy="563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128" y="148818"/>
            <a:ext cx="10058400" cy="1371600"/>
          </a:xfrm>
        </p:spPr>
        <p:txBody>
          <a:bodyPr/>
          <a:lstStyle/>
          <a:p>
            <a:r>
              <a:rPr lang="en-US" smtClean="0"/>
              <a:t>Females: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872" y="1282674"/>
            <a:ext cx="4895088" cy="3931920"/>
          </a:xfrm>
        </p:spPr>
        <p:txBody>
          <a:bodyPr>
            <a:noAutofit/>
          </a:bodyPr>
          <a:lstStyle/>
          <a:p>
            <a:r>
              <a:rPr lang="en-US" sz="2300" dirty="0" smtClean="0"/>
              <a:t>Ovaries</a:t>
            </a:r>
          </a:p>
          <a:p>
            <a:pPr lvl="1"/>
            <a:r>
              <a:rPr lang="en-US" sz="2300" dirty="0" smtClean="0"/>
              <a:t>Produces eggs</a:t>
            </a:r>
          </a:p>
          <a:p>
            <a:pPr lvl="1"/>
            <a:r>
              <a:rPr lang="en-US" sz="2300" dirty="0" smtClean="0"/>
              <a:t>Controls hormones that guide ovulation/menstruation</a:t>
            </a:r>
          </a:p>
          <a:p>
            <a:r>
              <a:rPr lang="en-US" sz="2300" dirty="0" smtClean="0"/>
              <a:t>Fallopian Tubes</a:t>
            </a:r>
          </a:p>
          <a:p>
            <a:pPr lvl="1"/>
            <a:r>
              <a:rPr lang="en-US" sz="2300" dirty="0" smtClean="0"/>
              <a:t>Transports eggs to uterus</a:t>
            </a:r>
          </a:p>
          <a:p>
            <a:r>
              <a:rPr lang="en-US" sz="2300" dirty="0" smtClean="0"/>
              <a:t>Uterus</a:t>
            </a:r>
          </a:p>
          <a:p>
            <a:pPr lvl="1"/>
            <a:r>
              <a:rPr lang="en-US" sz="2300" dirty="0" smtClean="0"/>
              <a:t>Nurtures and protects fertilized egg as it develops into a fetus</a:t>
            </a:r>
          </a:p>
          <a:p>
            <a:r>
              <a:rPr lang="en-US" sz="2300" dirty="0" smtClean="0"/>
              <a:t>Vagina</a:t>
            </a:r>
          </a:p>
          <a:p>
            <a:pPr lvl="1"/>
            <a:r>
              <a:rPr lang="en-US" sz="2300" dirty="0" smtClean="0"/>
              <a:t>Allows fertilization, menstruation and childbirth</a:t>
            </a:r>
            <a:endParaRPr lang="en-US" sz="2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704" y="1303049"/>
            <a:ext cx="6113427" cy="412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63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454" y="801378"/>
            <a:ext cx="9245092" cy="523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7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773" y="0"/>
            <a:ext cx="8176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21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95" y="1115568"/>
            <a:ext cx="10924609" cy="449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13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38" y="64516"/>
            <a:ext cx="10058400" cy="1371600"/>
          </a:xfrm>
        </p:spPr>
        <p:txBody>
          <a:bodyPr/>
          <a:lstStyle/>
          <a:p>
            <a:r>
              <a:rPr lang="en-US" dirty="0" smtClean="0"/>
              <a:t>Comparative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47216"/>
            <a:ext cx="10058400" cy="393192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Pollen </a:t>
            </a:r>
            <a:r>
              <a:rPr lang="mr-IN" sz="3500" dirty="0" smtClean="0"/>
              <a:t>–</a:t>
            </a:r>
            <a:r>
              <a:rPr lang="en-US" sz="3500" dirty="0" smtClean="0"/>
              <a:t> plant sperm</a:t>
            </a:r>
          </a:p>
          <a:p>
            <a:r>
              <a:rPr lang="en-US" sz="3500" dirty="0" smtClean="0"/>
              <a:t>Reproduction done by pollinators (birds, bees, </a:t>
            </a:r>
            <a:r>
              <a:rPr lang="en-US" sz="3500" dirty="0" err="1" smtClean="0"/>
              <a:t>etc</a:t>
            </a:r>
            <a:r>
              <a:rPr lang="en-US" sz="3500" dirty="0" smtClean="0"/>
              <a:t>)</a:t>
            </a:r>
          </a:p>
          <a:p>
            <a:endParaRPr lang="en-US" sz="3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438" y="3699256"/>
            <a:ext cx="4762500" cy="264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1231"/>
          <a:stretch/>
        </p:blipFill>
        <p:spPr>
          <a:xfrm>
            <a:off x="1406271" y="3313176"/>
            <a:ext cx="4689729" cy="302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34</TotalTime>
  <Words>109</Words>
  <Application>Microsoft Macintosh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Century Gothic</vt:lpstr>
      <vt:lpstr>Garamond</vt:lpstr>
      <vt:lpstr>Mangal</vt:lpstr>
      <vt:lpstr>Savon</vt:lpstr>
      <vt:lpstr>Reproductive System</vt:lpstr>
      <vt:lpstr>Function:</vt:lpstr>
      <vt:lpstr>Two sets of main organs – male and female</vt:lpstr>
      <vt:lpstr>Males: </vt:lpstr>
      <vt:lpstr>Females:</vt:lpstr>
      <vt:lpstr>PowerPoint Presentation</vt:lpstr>
      <vt:lpstr>PowerPoint Presentation</vt:lpstr>
      <vt:lpstr>PowerPoint Presentation</vt:lpstr>
      <vt:lpstr>Comparative Anatomy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Reproductive System</dc:title>
  <dc:creator>Microsoft Office User</dc:creator>
  <cp:lastModifiedBy>Microsoft Office User</cp:lastModifiedBy>
  <cp:revision>4</cp:revision>
  <dcterms:created xsi:type="dcterms:W3CDTF">2016-12-13T02:22:10Z</dcterms:created>
  <dcterms:modified xsi:type="dcterms:W3CDTF">2016-12-13T02:56:53Z</dcterms:modified>
</cp:coreProperties>
</file>