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Lst>
  <p:notesMasterIdLst>
    <p:notesMasterId r:id="rId11"/>
  </p:notesMasterIdLst>
  <p:sldIdLst>
    <p:sldId id="256" r:id="rId2"/>
    <p:sldId id="257" r:id="rId3"/>
    <p:sldId id="258" r:id="rId4"/>
    <p:sldId id="260" r:id="rId5"/>
    <p:sldId id="259" r:id="rId6"/>
    <p:sldId id="261" r:id="rId7"/>
    <p:sldId id="266" r:id="rId8"/>
    <p:sldId id="267" r:id="rId9"/>
    <p:sldId id="268"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431"/>
    <p:restoredTop sz="94643"/>
  </p:normalViewPr>
  <p:slideViewPr>
    <p:cSldViewPr snapToGrid="0" snapToObjects="1">
      <p:cViewPr varScale="1">
        <p:scale>
          <a:sx n="76" d="100"/>
          <a:sy n="76" d="100"/>
        </p:scale>
        <p:origin x="216" y="62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notesMaster" Target="notesMasters/notesMaster1.xml"/><Relationship Id="rId12" Type="http://schemas.openxmlformats.org/officeDocument/2006/relationships/presProps" Target="presProps.xml"/><Relationship Id="rId13" Type="http://schemas.openxmlformats.org/officeDocument/2006/relationships/viewProps" Target="viewProps.xml"/><Relationship Id="rId14" Type="http://schemas.openxmlformats.org/officeDocument/2006/relationships/theme" Target="theme/theme1.xml"/><Relationship Id="rId15"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88FC441-E06D-E84B-AF8E-443938B4D6EF}" type="datetimeFigureOut">
              <a:rPr lang="en-US" smtClean="0"/>
              <a:t>12/7/16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D92FCFC-DBB5-3E4D-888A-2DDF470E33A1}" type="slidenum">
              <a:rPr lang="en-US" smtClean="0"/>
              <a:t>‹#›</a:t>
            </a:fld>
            <a:endParaRPr lang="en-US"/>
          </a:p>
        </p:txBody>
      </p:sp>
    </p:spTree>
    <p:extLst>
      <p:ext uri="{BB962C8B-B14F-4D97-AF65-F5344CB8AC3E}">
        <p14:creationId xmlns:p14="http://schemas.microsoft.com/office/powerpoint/2010/main" val="16306913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16" name="Rectangle 15"/>
          <p:cNvSpPr/>
          <p:nvPr/>
        </p:nvSpPr>
        <p:spPr>
          <a:xfrm>
            <a:off x="0" y="0"/>
            <a:ext cx="12192000" cy="6858000"/>
          </a:xfrm>
          <a:prstGeom prst="rect">
            <a:avLst/>
          </a:prstGeom>
          <a:blipFill dpi="0" rotWithShape="1">
            <a:blip r:embed="rId2">
              <a:alphaModFix amt="45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5250180" y="1267730"/>
            <a:ext cx="1691640" cy="645295"/>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61708" y="2091263"/>
            <a:ext cx="9068586" cy="2590800"/>
          </a:xfrm>
        </p:spPr>
        <p:txBody>
          <a:bodyPr tIns="45720" bIns="45720" anchor="ctr">
            <a:noAutofit/>
          </a:bodyPr>
          <a:lstStyle>
            <a:lvl1pPr algn="ctr">
              <a:lnSpc>
                <a:spcPct val="83000"/>
              </a:lnSpc>
              <a:defRPr lang="en-US" sz="7200" b="0" kern="1200" cap="all" spc="-100" baseline="0" dirty="0">
                <a:solidFill>
                  <a:schemeClr val="tx1">
                    <a:lumMod val="85000"/>
                    <a:lumOff val="15000"/>
                  </a:schemeClr>
                </a:solidFill>
                <a:effectLst/>
                <a:latin typeface="+mj-lt"/>
                <a:ea typeface="+mn-ea"/>
                <a:cs typeface="+mn-cs"/>
              </a:defRPr>
            </a:lvl1pPr>
          </a:lstStyle>
          <a:p>
            <a:r>
              <a:rPr lang="en-US" smtClean="0"/>
              <a:t>Click to edit Master title style</a:t>
            </a:r>
            <a:endParaRPr lang="en-US" dirty="0"/>
          </a:p>
        </p:txBody>
      </p:sp>
      <p:sp>
        <p:nvSpPr>
          <p:cNvPr id="3" name="Subtitle 2"/>
          <p:cNvSpPr>
            <a:spLocks noGrp="1"/>
          </p:cNvSpPr>
          <p:nvPr>
            <p:ph type="subTitle" idx="1"/>
          </p:nvPr>
        </p:nvSpPr>
        <p:spPr>
          <a:xfrm>
            <a:off x="1562100" y="4682062"/>
            <a:ext cx="9070848" cy="457201"/>
          </a:xfrm>
        </p:spPr>
        <p:txBody>
          <a:bodyPr>
            <a:normAutofit/>
          </a:bodyPr>
          <a:lstStyle>
            <a:lvl1pPr marL="0" indent="0" algn="ctr">
              <a:spcBef>
                <a:spcPts val="0"/>
              </a:spcBef>
              <a:buNone/>
              <a:defRPr sz="1600" spc="80" baseline="0">
                <a:solidFill>
                  <a:schemeClr val="tx1"/>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20" name="Date Placeholder 19"/>
          <p:cNvSpPr>
            <a:spLocks noGrp="1"/>
          </p:cNvSpPr>
          <p:nvPr>
            <p:ph type="dt" sz="half" idx="10"/>
          </p:nvPr>
        </p:nvSpPr>
        <p:spPr>
          <a:xfrm>
            <a:off x="5318760" y="1341255"/>
            <a:ext cx="1554480" cy="527213"/>
          </a:xfrm>
        </p:spPr>
        <p:txBody>
          <a:bodyPr/>
          <a:lstStyle>
            <a:lvl1pPr algn="ctr">
              <a:defRPr sz="1300" spc="0" baseline="0">
                <a:solidFill>
                  <a:schemeClr val="tx1"/>
                </a:solidFill>
                <a:latin typeface="+mn-lt"/>
              </a:defRPr>
            </a:lvl1pPr>
          </a:lstStyle>
          <a:p>
            <a:fld id="{5185A784-26F0-2F4C-9BA8-314B1C757472}" type="datetimeFigureOut">
              <a:rPr lang="en-US" smtClean="0"/>
              <a:t>12/5/16</a:t>
            </a:fld>
            <a:endParaRPr lang="en-US"/>
          </a:p>
        </p:txBody>
      </p:sp>
      <p:sp>
        <p:nvSpPr>
          <p:cNvPr id="21" name="Footer Placeholder 20"/>
          <p:cNvSpPr>
            <a:spLocks noGrp="1"/>
          </p:cNvSpPr>
          <p:nvPr>
            <p:ph type="ftr" sz="quarter" idx="11"/>
          </p:nvPr>
        </p:nvSpPr>
        <p:spPr>
          <a:xfrm>
            <a:off x="1453896" y="5211060"/>
            <a:ext cx="5905500" cy="228600"/>
          </a:xfrm>
        </p:spPr>
        <p:txBody>
          <a:bodyPr/>
          <a:lstStyle>
            <a:lvl1pPr algn="l">
              <a:defRPr>
                <a:solidFill>
                  <a:schemeClr val="tx1">
                    <a:lumMod val="75000"/>
                    <a:lumOff val="25000"/>
                  </a:schemeClr>
                </a:solidFill>
              </a:defRPr>
            </a:lvl1pPr>
          </a:lstStyle>
          <a:p>
            <a:endParaRPr lang="en-US"/>
          </a:p>
        </p:txBody>
      </p:sp>
      <p:sp>
        <p:nvSpPr>
          <p:cNvPr id="22" name="Slide Number Placeholder 21"/>
          <p:cNvSpPr>
            <a:spLocks noGrp="1"/>
          </p:cNvSpPr>
          <p:nvPr>
            <p:ph type="sldNum" sz="quarter" idx="12"/>
          </p:nvPr>
        </p:nvSpPr>
        <p:spPr>
          <a:xfrm>
            <a:off x="8606919" y="5212080"/>
            <a:ext cx="2111881" cy="228600"/>
          </a:xfrm>
        </p:spPr>
        <p:txBody>
          <a:bodyPr/>
          <a:lstStyle>
            <a:lvl1pPr>
              <a:defRPr>
                <a:solidFill>
                  <a:schemeClr val="tx1">
                    <a:lumMod val="75000"/>
                    <a:lumOff val="25000"/>
                  </a:schemeClr>
                </a:solidFill>
              </a:defRPr>
            </a:lvl1pPr>
          </a:lstStyle>
          <a:p>
            <a:fld id="{6BE0E3E7-DBAA-9F4C-8C8A-8075AE44D500}"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185A784-26F0-2F4C-9BA8-314B1C757472}" type="datetimeFigureOut">
              <a:rPr lang="en-US" smtClean="0"/>
              <a:t>12/5/16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E0E3E7-DBAA-9F4C-8C8A-8075AE44D500}"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185A784-26F0-2F4C-9BA8-314B1C757472}" type="datetimeFigureOut">
              <a:rPr lang="en-US" smtClean="0"/>
              <a:t>12/5/16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E0E3E7-DBAA-9F4C-8C8A-8075AE44D500}"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185A784-26F0-2F4C-9BA8-314B1C757472}" type="datetimeFigureOut">
              <a:rPr lang="en-US" smtClean="0"/>
              <a:t>12/5/16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BE0E3E7-DBAA-9F4C-8C8A-8075AE44D500}"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22" name="Rectangle 21"/>
          <p:cNvSpPr/>
          <p:nvPr/>
        </p:nvSpPr>
        <p:spPr>
          <a:xfrm>
            <a:off x="0" y="0"/>
            <a:ext cx="12192000" cy="6858000"/>
          </a:xfrm>
          <a:prstGeom prst="rect">
            <a:avLst/>
          </a:prstGeom>
          <a:blipFill dpi="0" rotWithShape="1">
            <a:blip r:embed="rId2">
              <a:alphaModFix amt="45000"/>
              <a:duotone>
                <a:schemeClr val="accent2">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0"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5250180" y="1267730"/>
            <a:ext cx="1691640" cy="645295"/>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563623" y="2094309"/>
            <a:ext cx="9070848" cy="2587752"/>
          </a:xfrm>
        </p:spPr>
        <p:txBody>
          <a:bodyPr anchor="ctr">
            <a:noAutofit/>
          </a:bodyPr>
          <a:lstStyle>
            <a:lvl1pPr algn="ctr">
              <a:lnSpc>
                <a:spcPct val="83000"/>
              </a:lnSpc>
              <a:defRPr lang="en-US" sz="7200" kern="1200" cap="all" spc="-100" baseline="0" dirty="0">
                <a:solidFill>
                  <a:schemeClr val="tx1">
                    <a:lumMod val="85000"/>
                    <a:lumOff val="15000"/>
                  </a:schemeClr>
                </a:solidFill>
                <a:effectLst/>
                <a:latin typeface="+mj-lt"/>
                <a:ea typeface="+mn-ea"/>
                <a:cs typeface="+mn-cs"/>
              </a:defRPr>
            </a:lvl1pPr>
          </a:lstStyle>
          <a:p>
            <a:r>
              <a:rPr lang="en-US" smtClean="0"/>
              <a:t>Click to edit Master title style</a:t>
            </a:r>
            <a:endParaRPr lang="en-US" dirty="0"/>
          </a:p>
        </p:txBody>
      </p:sp>
      <p:sp>
        <p:nvSpPr>
          <p:cNvPr id="3" name="Text Placeholder 2"/>
          <p:cNvSpPr>
            <a:spLocks noGrp="1"/>
          </p:cNvSpPr>
          <p:nvPr>
            <p:ph type="body" idx="1"/>
          </p:nvPr>
        </p:nvSpPr>
        <p:spPr>
          <a:xfrm>
            <a:off x="1563624" y="4682062"/>
            <a:ext cx="9070848" cy="457200"/>
          </a:xfrm>
        </p:spPr>
        <p:txBody>
          <a:bodyPr anchor="t">
            <a:normAutofit/>
          </a:bodyPr>
          <a:lstStyle>
            <a:lvl1pPr marL="0" indent="0" algn="ctr">
              <a:buNone/>
              <a:defRPr sz="1600">
                <a:solidFill>
                  <a:schemeClr val="tx1"/>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5321808" y="1344502"/>
            <a:ext cx="1554480" cy="530352"/>
          </a:xfrm>
        </p:spPr>
        <p:txBody>
          <a:bodyPr/>
          <a:lstStyle>
            <a:lvl1pPr algn="ctr">
              <a:defRPr lang="en-US" sz="1300" kern="1200" spc="0" baseline="0">
                <a:solidFill>
                  <a:schemeClr val="tx1"/>
                </a:solidFill>
                <a:latin typeface="+mn-lt"/>
                <a:ea typeface="+mn-ea"/>
                <a:cs typeface="+mn-cs"/>
              </a:defRPr>
            </a:lvl1pPr>
          </a:lstStyle>
          <a:p>
            <a:fld id="{5185A784-26F0-2F4C-9BA8-314B1C757472}" type="datetimeFigureOut">
              <a:rPr lang="en-US" smtClean="0"/>
              <a:t>12/5/16</a:t>
            </a:fld>
            <a:endParaRPr lang="en-US"/>
          </a:p>
        </p:txBody>
      </p:sp>
      <p:sp>
        <p:nvSpPr>
          <p:cNvPr id="5" name="Footer Placeholder 4"/>
          <p:cNvSpPr>
            <a:spLocks noGrp="1"/>
          </p:cNvSpPr>
          <p:nvPr>
            <p:ph type="ftr" sz="quarter" idx="11"/>
          </p:nvPr>
        </p:nvSpPr>
        <p:spPr>
          <a:xfrm>
            <a:off x="1453553" y="5211060"/>
            <a:ext cx="5907024" cy="228600"/>
          </a:xfrm>
        </p:spPr>
        <p:txBody>
          <a:bodyPr/>
          <a:lstStyle>
            <a:lvl1pPr algn="l">
              <a:defRPr/>
            </a:lvl1pPr>
          </a:lstStyle>
          <a:p>
            <a:endParaRPr lang="en-US"/>
          </a:p>
        </p:txBody>
      </p:sp>
      <p:sp>
        <p:nvSpPr>
          <p:cNvPr id="6" name="Slide Number Placeholder 5"/>
          <p:cNvSpPr>
            <a:spLocks noGrp="1"/>
          </p:cNvSpPr>
          <p:nvPr>
            <p:ph type="sldNum" sz="quarter" idx="12"/>
          </p:nvPr>
        </p:nvSpPr>
        <p:spPr>
          <a:xfrm>
            <a:off x="8604504" y="5211060"/>
            <a:ext cx="2112264" cy="228600"/>
          </a:xfrm>
        </p:spPr>
        <p:txBody>
          <a:bodyPr/>
          <a:lstStyle/>
          <a:p>
            <a:fld id="{6BE0E3E7-DBAA-9F4C-8C8A-8075AE44D500}"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6680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7032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185A784-26F0-2F4C-9BA8-314B1C757472}" type="datetimeFigureOut">
              <a:rPr lang="en-US" smtClean="0"/>
              <a:t>12/5/16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E0E3E7-DBAA-9F4C-8C8A-8075AE44D500}"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69848" y="2074334"/>
            <a:ext cx="4754880" cy="640080"/>
          </a:xfrm>
        </p:spPr>
        <p:txBody>
          <a:bodyPr anchor="ctr">
            <a:normAutofit/>
          </a:bodyPr>
          <a:lstStyle>
            <a:lvl1pPr marL="0" indent="0" algn="ctr">
              <a:spcBef>
                <a:spcPts val="0"/>
              </a:spcBef>
              <a:buNone/>
              <a:defRPr sz="1900" b="0">
                <a:solidFill>
                  <a:schemeClr val="tx2"/>
                </a:solidFill>
                <a:latin typeface="+mn-lt"/>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69848" y="2755898"/>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73368" y="2074334"/>
            <a:ext cx="4754880" cy="640080"/>
          </a:xfrm>
        </p:spPr>
        <p:txBody>
          <a:bodyPr anchor="ctr">
            <a:normAutofit/>
          </a:bodyPr>
          <a:lstStyle>
            <a:lvl1pPr marL="0" indent="0" algn="ctr">
              <a:spcBef>
                <a:spcPts val="0"/>
              </a:spcBef>
              <a:buNone/>
              <a:defRPr sz="1900" b="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373368" y="2756581"/>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185A784-26F0-2F4C-9BA8-314B1C757472}" type="datetimeFigureOut">
              <a:rPr lang="en-US" smtClean="0"/>
              <a:t>12/5/16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BE0E3E7-DBAA-9F4C-8C8A-8075AE44D500}"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185A784-26F0-2F4C-9BA8-314B1C757472}" type="datetimeFigureOut">
              <a:rPr lang="en-US" smtClean="0"/>
              <a:t>12/5/16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BE0E3E7-DBAA-9F4C-8C8A-8075AE44D50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85A784-26F0-2F4C-9BA8-314B1C757472}" type="datetimeFigureOut">
              <a:rPr lang="en-US" smtClean="0"/>
              <a:t>12/5/16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BE0E3E7-DBAA-9F4C-8C8A-8075AE44D50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6" name="Rectangle 15"/>
          <p:cNvSpPr/>
          <p:nvPr/>
        </p:nvSpPr>
        <p:spPr>
          <a:xfrm>
            <a:off x="245529" y="237744"/>
            <a:ext cx="8531352"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7392"/>
            <a:ext cx="2430780" cy="1645920"/>
          </a:xfrm>
        </p:spPr>
        <p:txBody>
          <a:bodyPr anchor="b">
            <a:normAutofit/>
          </a:bodyPr>
          <a:lstStyle>
            <a:lvl1pPr algn="l" defTabSz="914400" rtl="0" eaLnBrk="1" latinLnBrk="0" hangingPunct="1">
              <a:lnSpc>
                <a:spcPct val="90000"/>
              </a:lnSpc>
              <a:spcBef>
                <a:spcPct val="0"/>
              </a:spcBef>
              <a:buNone/>
              <a:defRPr lang="en-US" sz="2800" b="0" kern="1200" cap="none" spc="0" baseline="0" dirty="0">
                <a:solidFill>
                  <a:srgbClr val="FFFFFF"/>
                </a:solidFill>
                <a:effectLst/>
                <a:latin typeface="+mj-lt"/>
                <a:ea typeface="+mn-ea"/>
                <a:cs typeface="+mn-cs"/>
              </a:defRPr>
            </a:lvl1pPr>
          </a:lstStyle>
          <a:p>
            <a:r>
              <a:rPr lang="en-US" smtClean="0"/>
              <a:t>Click to edit Master title style</a:t>
            </a:r>
            <a:endParaRPr lang="en-US" dirty="0"/>
          </a:p>
        </p:txBody>
      </p:sp>
      <p:sp>
        <p:nvSpPr>
          <p:cNvPr id="3" name="Content Placeholder 2"/>
          <p:cNvSpPr>
            <a:spLocks noGrp="1"/>
          </p:cNvSpPr>
          <p:nvPr>
            <p:ph idx="1"/>
          </p:nvPr>
        </p:nvSpPr>
        <p:spPr>
          <a:xfrm>
            <a:off x="685800" y="609600"/>
            <a:ext cx="7772400" cy="53340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296400" y="2286000"/>
            <a:ext cx="2430780" cy="3505200"/>
          </a:xfrm>
        </p:spPr>
        <p:txBody>
          <a:bodyPr>
            <a:normAutofit/>
          </a:bodyPr>
          <a:lstStyle>
            <a:lvl1pPr marL="0" indent="0">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5185A784-26F0-2F4C-9BA8-314B1C757472}" type="datetimeFigureOut">
              <a:rPr lang="en-US" smtClean="0"/>
              <a:t>12/5/16</a:t>
            </a:fld>
            <a:endParaRPr lang="en-US"/>
          </a:p>
        </p:txBody>
      </p:sp>
      <p:sp>
        <p:nvSpPr>
          <p:cNvPr id="9" name="Footer Placeholder 8"/>
          <p:cNvSpPr>
            <a:spLocks noGrp="1"/>
          </p:cNvSpPr>
          <p:nvPr>
            <p:ph type="ftr" sz="quarter" idx="11"/>
          </p:nvPr>
        </p:nvSpPr>
        <p:spPr/>
        <p:txBody>
          <a:bodyPr/>
          <a:lstStyle>
            <a:lvl1pPr algn="r">
              <a:defRPr/>
            </a:lvl1pPr>
          </a:lstStyle>
          <a:p>
            <a:endParaRPr lang="en-US"/>
          </a:p>
        </p:txBody>
      </p:sp>
      <p:sp>
        <p:nvSpPr>
          <p:cNvPr id="11" name="Slide Number Placeholder 10"/>
          <p:cNvSpPr>
            <a:spLocks noGrp="1"/>
          </p:cNvSpPr>
          <p:nvPr>
            <p:ph type="sldNum" sz="quarter" idx="12"/>
          </p:nvPr>
        </p:nvSpPr>
        <p:spPr>
          <a:xfrm>
            <a:off x="10393677" y="6223002"/>
            <a:ext cx="1463040" cy="274320"/>
          </a:xfrm>
        </p:spPr>
        <p:txBody>
          <a:bodyPr/>
          <a:lstStyle>
            <a:lvl1pPr>
              <a:defRPr>
                <a:solidFill>
                  <a:srgbClr val="FFFFFF"/>
                </a:solidFill>
              </a:defRPr>
            </a:lvl1pPr>
          </a:lstStyle>
          <a:p>
            <a:fld id="{6BE0E3E7-DBAA-9F4C-8C8A-8075AE44D500}" type="slidenum">
              <a:rPr lang="en-US" smtClean="0"/>
              <a:t>‹#›</a:t>
            </a:fld>
            <a:endParaRPr lang="en-US"/>
          </a:p>
        </p:txBody>
      </p:sp>
      <p:sp>
        <p:nvSpPr>
          <p:cNvPr id="12" name="Rectangle 11"/>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4" name="Rectangle 13"/>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3504"/>
            <a:ext cx="2432304" cy="1645920"/>
          </a:xfrm>
        </p:spPr>
        <p:txBody>
          <a:bodyPr anchor="b">
            <a:noAutofit/>
          </a:bodyPr>
          <a:lstStyle>
            <a:lvl1pPr algn="l">
              <a:defRPr sz="2800" b="0">
                <a:solidFill>
                  <a:srgbClr val="FFFFFF"/>
                </a:solidFill>
                <a:latin typeface="+mj-lt"/>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28599" y="237744"/>
            <a:ext cx="8531352"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9296400" y="2286000"/>
            <a:ext cx="2432304" cy="3502152"/>
          </a:xfrm>
        </p:spPr>
        <p:txBody>
          <a:bodyPr>
            <a:normAutofit/>
          </a:bodyPr>
          <a:lstStyle>
            <a:lvl1pPr marL="0" indent="0" algn="l">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rgbClr val="FFFFFF"/>
                </a:solidFill>
                <a:effectLst>
                  <a:outerShdw blurRad="12700" dist="6350" dir="2700000" algn="tl" rotWithShape="0">
                    <a:prstClr val="black">
                      <a:alpha val="40000"/>
                    </a:prstClr>
                  </a:outerShdw>
                </a:effectLst>
              </a:defRPr>
            </a:lvl1pPr>
          </a:lstStyle>
          <a:p>
            <a:fld id="{5185A784-26F0-2F4C-9BA8-314B1C757472}" type="datetimeFigureOut">
              <a:rPr lang="en-US" smtClean="0"/>
              <a:t>12/5/16</a:t>
            </a:fld>
            <a:endParaRPr lang="en-US"/>
          </a:p>
        </p:txBody>
      </p:sp>
      <p:sp>
        <p:nvSpPr>
          <p:cNvPr id="6" name="Footer Placeholder 5"/>
          <p:cNvSpPr>
            <a:spLocks noGrp="1"/>
          </p:cNvSpPr>
          <p:nvPr>
            <p:ph type="ftr" sz="quarter" idx="11"/>
          </p:nvPr>
        </p:nvSpPr>
        <p:spPr/>
        <p:txBody>
          <a:bodyPr/>
          <a:lstStyle>
            <a:lvl1pPr marL="0" algn="r" defTabSz="914400" rtl="0" eaLnBrk="1" latinLnBrk="0" hangingPunct="1">
              <a:defRPr lang="en-US" sz="1000" kern="1200" dirty="0">
                <a:solidFill>
                  <a:srgbClr val="FFFFFF"/>
                </a:solidFill>
                <a:effectLst>
                  <a:outerShdw blurRad="12700" dist="6350" dir="2700000" algn="tl" rotWithShape="0">
                    <a:prstClr val="black">
                      <a:alpha val="40000"/>
                    </a:prstClr>
                  </a:outerShdw>
                </a:effectLst>
                <a:latin typeface="+mn-lt"/>
                <a:ea typeface="+mn-ea"/>
                <a:cs typeface="+mn-cs"/>
              </a:defRPr>
            </a:lvl1pPr>
          </a:lstStyle>
          <a:p>
            <a:endParaRPr lang="en-US"/>
          </a:p>
        </p:txBody>
      </p:sp>
      <p:sp>
        <p:nvSpPr>
          <p:cNvPr id="7" name="Slide Number Placeholder 6"/>
          <p:cNvSpPr>
            <a:spLocks noGrp="1"/>
          </p:cNvSpPr>
          <p:nvPr>
            <p:ph type="sldNum" sz="quarter" idx="12"/>
          </p:nvPr>
        </p:nvSpPr>
        <p:spPr>
          <a:xfrm>
            <a:off x="10396728" y="6227064"/>
            <a:ext cx="1463040" cy="274320"/>
          </a:xfrm>
        </p:spPr>
        <p:txBody>
          <a:bodyPr/>
          <a:lstStyle>
            <a:lvl1pPr>
              <a:defRPr>
                <a:solidFill>
                  <a:srgbClr val="FFFFFF"/>
                </a:solidFill>
              </a:defRPr>
            </a:lvl1pPr>
          </a:lstStyle>
          <a:p>
            <a:fld id="{6BE0E3E7-DBAA-9F4C-8C8A-8075AE44D500}" type="slidenum">
              <a:rPr lang="en-US" smtClean="0"/>
              <a:t>‹#›</a:t>
            </a:fld>
            <a:endParaRPr lang="en-US"/>
          </a:p>
        </p:txBody>
      </p:sp>
      <p:sp>
        <p:nvSpPr>
          <p:cNvPr id="10" name="Rectangle 9"/>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4696" y="237744"/>
            <a:ext cx="11722608" cy="6382512"/>
          </a:xfrm>
          <a:prstGeom prst="rect">
            <a:avLst/>
          </a:prstGeom>
          <a:solidFill>
            <a:schemeClr val="bg2"/>
          </a:solidFill>
          <a:ln w="6350" cap="flat" cmpd="sng" algn="ctr">
            <a:noFill/>
            <a:prstDash val="solid"/>
          </a:ln>
          <a:effectLst>
            <a:softEdge rad="0"/>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66800" y="2103120"/>
            <a:ext cx="10058400" cy="39319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74320" y="6307672"/>
            <a:ext cx="2743200" cy="274320"/>
          </a:xfrm>
          <a:prstGeom prst="rect">
            <a:avLst/>
          </a:prstGeom>
        </p:spPr>
        <p:txBody>
          <a:bodyPr vert="horz" lIns="91440" tIns="45720" rIns="91440" bIns="45720" rtlCol="0" anchor="b"/>
          <a:lstStyle>
            <a:lvl1pPr algn="l">
              <a:defRPr sz="1000">
                <a:solidFill>
                  <a:schemeClr val="tx1">
                    <a:lumMod val="75000"/>
                    <a:lumOff val="25000"/>
                  </a:schemeClr>
                </a:solidFill>
              </a:defRPr>
            </a:lvl1pPr>
          </a:lstStyle>
          <a:p>
            <a:fld id="{5185A784-26F0-2F4C-9BA8-314B1C757472}" type="datetimeFigureOut">
              <a:rPr lang="en-US" smtClean="0"/>
              <a:t>12/5/16</a:t>
            </a:fld>
            <a:endParaRPr lang="en-US"/>
          </a:p>
        </p:txBody>
      </p:sp>
      <p:sp>
        <p:nvSpPr>
          <p:cNvPr id="5" name="Footer Placeholder 4"/>
          <p:cNvSpPr>
            <a:spLocks noGrp="1"/>
          </p:cNvSpPr>
          <p:nvPr>
            <p:ph type="ftr" sz="quarter" idx="3"/>
          </p:nvPr>
        </p:nvSpPr>
        <p:spPr>
          <a:xfrm>
            <a:off x="3489960" y="6307672"/>
            <a:ext cx="5212080" cy="274320"/>
          </a:xfrm>
          <a:prstGeom prst="rect">
            <a:avLst/>
          </a:prstGeom>
        </p:spPr>
        <p:txBody>
          <a:bodyPr vert="horz" lIns="91440" tIns="45720" rIns="91440" bIns="45720" rtlCol="0" anchor="b"/>
          <a:lstStyle>
            <a:lvl1pPr algn="ctr">
              <a:defRPr sz="1000">
                <a:solidFill>
                  <a:schemeClr val="tx1">
                    <a:lumMod val="75000"/>
                    <a:lumOff val="25000"/>
                  </a:schemeClr>
                </a:solidFill>
              </a:defRPr>
            </a:lvl1pPr>
          </a:lstStyle>
          <a:p>
            <a:endParaRPr lang="en-US"/>
          </a:p>
        </p:txBody>
      </p:sp>
      <p:sp>
        <p:nvSpPr>
          <p:cNvPr id="6" name="Slide Number Placeholder 5"/>
          <p:cNvSpPr>
            <a:spLocks noGrp="1"/>
          </p:cNvSpPr>
          <p:nvPr>
            <p:ph type="sldNum" sz="quarter" idx="4"/>
          </p:nvPr>
        </p:nvSpPr>
        <p:spPr>
          <a:xfrm>
            <a:off x="10469880" y="6307672"/>
            <a:ext cx="1463040" cy="27432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6BE0E3E7-DBAA-9F4C-8C8A-8075AE44D500}" type="slidenum">
              <a:rPr lang="en-US" smtClean="0"/>
              <a:t>‹#›</a:t>
            </a:fld>
            <a:endParaRPr lang="en-US"/>
          </a:p>
        </p:txBody>
      </p:sp>
    </p:spTree>
    <p:extLst>
      <p:ext uri="{BB962C8B-B14F-4D97-AF65-F5344CB8AC3E}">
        <p14:creationId xmlns:p14="http://schemas.microsoft.com/office/powerpoint/2010/main" val="23269156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Nervous system</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9036789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12574" y="1453764"/>
            <a:ext cx="10058400" cy="3931920"/>
          </a:xfrm>
        </p:spPr>
        <p:txBody>
          <a:bodyPr>
            <a:noAutofit/>
          </a:bodyPr>
          <a:lstStyle/>
          <a:p>
            <a:r>
              <a:rPr lang="en-US" sz="5000" dirty="0" smtClean="0"/>
              <a:t>Recognizes and coordinates the body’s response to changes in its internal and external environments</a:t>
            </a:r>
          </a:p>
        </p:txBody>
      </p:sp>
    </p:spTree>
    <p:extLst>
      <p:ext uri="{BB962C8B-B14F-4D97-AF65-F5344CB8AC3E}">
        <p14:creationId xmlns:p14="http://schemas.microsoft.com/office/powerpoint/2010/main" val="2794789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Two different branches:</a:t>
            </a:r>
            <a:endParaRPr lang="en-US" dirty="0"/>
          </a:p>
        </p:txBody>
      </p:sp>
      <p:sp>
        <p:nvSpPr>
          <p:cNvPr id="3" name="Content Placeholder 2"/>
          <p:cNvSpPr>
            <a:spLocks noGrp="1"/>
          </p:cNvSpPr>
          <p:nvPr>
            <p:ph idx="1"/>
          </p:nvPr>
        </p:nvSpPr>
        <p:spPr/>
        <p:txBody>
          <a:bodyPr>
            <a:normAutofit/>
          </a:bodyPr>
          <a:lstStyle/>
          <a:p>
            <a:r>
              <a:rPr lang="en-US" sz="3000" dirty="0" smtClean="0"/>
              <a:t>Peripheral Nervous System</a:t>
            </a:r>
          </a:p>
          <a:p>
            <a:pPr lvl="1"/>
            <a:r>
              <a:rPr lang="en-US" sz="3000" dirty="0" smtClean="0"/>
              <a:t>Nerves</a:t>
            </a:r>
          </a:p>
          <a:p>
            <a:pPr lvl="1"/>
            <a:endParaRPr lang="en-US" sz="3000" dirty="0" smtClean="0"/>
          </a:p>
          <a:p>
            <a:r>
              <a:rPr lang="en-US" sz="3000" dirty="0" smtClean="0"/>
              <a:t>Central Nervous System (CNS)</a:t>
            </a:r>
          </a:p>
          <a:p>
            <a:pPr lvl="1"/>
            <a:r>
              <a:rPr lang="en-US" sz="3000" dirty="0" smtClean="0"/>
              <a:t>Brain</a:t>
            </a:r>
          </a:p>
          <a:p>
            <a:pPr lvl="1"/>
            <a:r>
              <a:rPr lang="en-US" sz="3000" dirty="0" smtClean="0"/>
              <a:t>Spinal Cord</a:t>
            </a:r>
          </a:p>
        </p:txBody>
      </p:sp>
    </p:spTree>
    <p:extLst>
      <p:ext uri="{BB962C8B-B14F-4D97-AF65-F5344CB8AC3E}">
        <p14:creationId xmlns:p14="http://schemas.microsoft.com/office/powerpoint/2010/main" val="1863206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Main Organs:</a:t>
            </a:r>
            <a:endParaRPr lang="en-US" dirty="0"/>
          </a:p>
        </p:txBody>
      </p:sp>
      <p:sp>
        <p:nvSpPr>
          <p:cNvPr id="3" name="Content Placeholder 2"/>
          <p:cNvSpPr>
            <a:spLocks noGrp="1"/>
          </p:cNvSpPr>
          <p:nvPr>
            <p:ph idx="1"/>
          </p:nvPr>
        </p:nvSpPr>
        <p:spPr/>
        <p:txBody>
          <a:bodyPr>
            <a:normAutofit fontScale="92500" lnSpcReduction="20000"/>
          </a:bodyPr>
          <a:lstStyle/>
          <a:p>
            <a:r>
              <a:rPr lang="en-US" sz="3500" dirty="0" smtClean="0"/>
              <a:t>Brain: Controls all body function, stores memories, develops personality</a:t>
            </a:r>
          </a:p>
          <a:p>
            <a:endParaRPr lang="en-US" sz="3500" dirty="0" smtClean="0"/>
          </a:p>
          <a:p>
            <a:r>
              <a:rPr lang="en-US" sz="3500" dirty="0" smtClean="0"/>
              <a:t>Spinal Cord: Connects peripheral nerves to brain; transmits nerve impulses</a:t>
            </a:r>
          </a:p>
          <a:p>
            <a:endParaRPr lang="en-US" sz="3500" dirty="0" smtClean="0"/>
          </a:p>
          <a:p>
            <a:r>
              <a:rPr lang="en-US" sz="3500" dirty="0" smtClean="0"/>
              <a:t>Peripheral Nerves: sensing changes in environment, send signals to brain</a:t>
            </a:r>
            <a:endParaRPr lang="en-US" sz="3500" dirty="0"/>
          </a:p>
        </p:txBody>
      </p:sp>
    </p:spTree>
    <p:extLst>
      <p:ext uri="{BB962C8B-B14F-4D97-AF65-F5344CB8AC3E}">
        <p14:creationId xmlns:p14="http://schemas.microsoft.com/office/powerpoint/2010/main" val="7610441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rl.jpg"/>
          <p:cNvSpPr>
            <a:spLocks noChangeAspect="1" noChangeArrowheads="1"/>
          </p:cNvSpPr>
          <p:nvPr/>
        </p:nvSpPr>
        <p:spPr bwMode="auto">
          <a:xfrm>
            <a:off x="0" y="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 name="Content Placeholder 9"/>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bwMode="auto">
          <a:xfrm>
            <a:off x="2849217" y="0"/>
            <a:ext cx="6739784" cy="6729917"/>
          </a:xfrm>
          <a:prstGeom prst="rect">
            <a:avLst/>
          </a:prstGeom>
          <a:noFill/>
          <a:extLst>
            <a:ext uri="{909E8E84-426E-40DD-AFC4-6F175D3DCCD1}">
              <a14:hiddenFill xmlns:a14="http://schemas.microsoft.com/office/drawing/2010/main">
                <a:solidFill>
                  <a:srgbClr val="FFFFFF"/>
                </a:solidFill>
              </a14:hiddenFill>
            </a:ext>
          </a:extLst>
        </p:spPr>
      </p:pic>
      <p:sp>
        <p:nvSpPr>
          <p:cNvPr id="11" name="AutoShape 14" descr="rl.png"/>
          <p:cNvSpPr>
            <a:spLocks noChangeAspect="1" noChangeArrowheads="1"/>
          </p:cNvSpPr>
          <p:nvPr/>
        </p:nvSpPr>
        <p:spPr bwMode="auto">
          <a:xfrm>
            <a:off x="13252" y="240726"/>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0753773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34748" y="230786"/>
            <a:ext cx="5658678" cy="6648946"/>
          </a:xfrm>
          <a:prstGeom prst="rect">
            <a:avLst/>
          </a:prstGeom>
        </p:spPr>
      </p:pic>
    </p:spTree>
    <p:extLst>
      <p:ext uri="{BB962C8B-B14F-4D97-AF65-F5344CB8AC3E}">
        <p14:creationId xmlns:p14="http://schemas.microsoft.com/office/powerpoint/2010/main" val="12539465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Comparative Anatomy</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10750485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87866" y="1510452"/>
            <a:ext cx="11650134" cy="6109547"/>
          </a:xfrm>
        </p:spPr>
        <p:txBody>
          <a:bodyPr>
            <a:normAutofit/>
          </a:bodyPr>
          <a:lstStyle/>
          <a:p>
            <a:r>
              <a:rPr lang="en-US" sz="3500" dirty="0" smtClean="0"/>
              <a:t>Other animals (jellyfish, sea sponges, sea urchins) lack brains, but still have a system of nerves to communicate.</a:t>
            </a:r>
          </a:p>
          <a:p>
            <a:pPr lvl="4"/>
            <a:r>
              <a:rPr lang="en-US" sz="3100" dirty="0" smtClean="0"/>
              <a:t>Why no brain?</a:t>
            </a:r>
          </a:p>
          <a:p>
            <a:pPr lvl="6"/>
            <a:r>
              <a:rPr lang="en-US" sz="3100" dirty="0" smtClean="0"/>
              <a:t>Brains require a lot of ENERGY (food) and some of those animals aren’t able to obtain enough food to provide for it. It was in their evolutionary favor to lose it (or never gain it)</a:t>
            </a:r>
          </a:p>
        </p:txBody>
      </p:sp>
    </p:spTree>
    <p:extLst>
      <p:ext uri="{BB962C8B-B14F-4D97-AF65-F5344CB8AC3E}">
        <p14:creationId xmlns:p14="http://schemas.microsoft.com/office/powerpoint/2010/main" val="18511261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94266" y="1628987"/>
            <a:ext cx="10058400" cy="3931920"/>
          </a:xfrm>
        </p:spPr>
        <p:txBody>
          <a:bodyPr/>
          <a:lstStyle/>
          <a:p>
            <a:r>
              <a:rPr lang="en-US" sz="3500" dirty="0"/>
              <a:t>Plants don't really need nervous systems. </a:t>
            </a:r>
          </a:p>
          <a:p>
            <a:pPr lvl="1"/>
            <a:r>
              <a:rPr lang="en-US" sz="3500" dirty="0"/>
              <a:t>Plants communicate with parts of themselves and with other plants through hormones and chemicals</a:t>
            </a:r>
          </a:p>
          <a:p>
            <a:endParaRPr lang="en-US" dirty="0"/>
          </a:p>
        </p:txBody>
      </p:sp>
    </p:spTree>
    <p:extLst>
      <p:ext uri="{BB962C8B-B14F-4D97-AF65-F5344CB8AC3E}">
        <p14:creationId xmlns:p14="http://schemas.microsoft.com/office/powerpoint/2010/main" val="154049207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
  <a:themeElements>
    <a:clrScheme name="Savon">
      <a:dk1>
        <a:sysClr val="windowText" lastClr="000000"/>
      </a:dk1>
      <a:lt1>
        <a:sysClr val="window" lastClr="FFFFFF"/>
      </a:lt1>
      <a:dk2>
        <a:srgbClr val="1485A4"/>
      </a:dk2>
      <a:lt2>
        <a:srgbClr val="E3DED1"/>
      </a:lt2>
      <a:accent1>
        <a:srgbClr val="1CADE4"/>
      </a:accent1>
      <a:accent2>
        <a:srgbClr val="2683C6"/>
      </a:accent2>
      <a:accent3>
        <a:srgbClr val="27CED7"/>
      </a:accent3>
      <a:accent4>
        <a:srgbClr val="42BA97"/>
      </a:accent4>
      <a:accent5>
        <a:srgbClr val="3E8853"/>
      </a:accent5>
      <a:accent6>
        <a:srgbClr val="62A39F"/>
      </a:accent6>
      <a:hlink>
        <a:srgbClr val="F49100"/>
      </a:hlink>
      <a:folHlink>
        <a:srgbClr val="739D9B"/>
      </a:folHlink>
    </a:clrScheme>
    <a:fontScheme name="Savon">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90000"/>
                <a:shade val="92000"/>
                <a:satMod val="160000"/>
              </a:schemeClr>
            </a:gs>
            <a:gs pos="77000">
              <a:schemeClr val="phClr">
                <a:tint val="100000"/>
                <a:shade val="73000"/>
                <a:satMod val="155000"/>
              </a:schemeClr>
            </a:gs>
            <a:gs pos="100000">
              <a:schemeClr val="phClr">
                <a:tint val="100000"/>
                <a:shade val="67000"/>
                <a:satMod val="145000"/>
              </a:schemeClr>
            </a:gs>
          </a:gsLst>
          <a:lin ang="5400000" scaled="0"/>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C20BADFE-D095-436F-9677-9264042809F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Savon</Template>
  <TotalTime>2701</TotalTime>
  <Words>163</Words>
  <Application>Microsoft Macintosh PowerPoint</Application>
  <PresentationFormat>Widescreen</PresentationFormat>
  <Paragraphs>21</Paragraphs>
  <Slides>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Calibri</vt:lpstr>
      <vt:lpstr>Century Gothic</vt:lpstr>
      <vt:lpstr>Garamond</vt:lpstr>
      <vt:lpstr>Arial</vt:lpstr>
      <vt:lpstr>Savon</vt:lpstr>
      <vt:lpstr>Nervous system</vt:lpstr>
      <vt:lpstr>PowerPoint Presentation</vt:lpstr>
      <vt:lpstr>Two different branches:</vt:lpstr>
      <vt:lpstr>Main Organs:</vt:lpstr>
      <vt:lpstr>PowerPoint Presentation</vt:lpstr>
      <vt:lpstr>PowerPoint Presentation</vt:lpstr>
      <vt:lpstr>Comparative Anatomy</vt:lpstr>
      <vt:lpstr>PowerPoint Presentation</vt:lpstr>
      <vt:lpstr>PowerPoint Presentation</vt:lpstr>
    </vt:vector>
  </TitlesOfParts>
  <Company/>
  <LinksUpToDate>false</LinksUpToDate>
  <SharedDoc>false</SharedDoc>
  <HyperlinksChanged>false</HyperlinksChanged>
  <AppVersion>15.0028</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Nervous system</dc:title>
  <dc:creator>Microsoft Office User</dc:creator>
  <cp:lastModifiedBy>Microsoft Office User</cp:lastModifiedBy>
  <cp:revision>11</cp:revision>
  <dcterms:created xsi:type="dcterms:W3CDTF">2016-12-05T18:55:58Z</dcterms:created>
  <dcterms:modified xsi:type="dcterms:W3CDTF">2016-12-07T15:57:02Z</dcterms:modified>
</cp:coreProperties>
</file>