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73" r:id="rId6"/>
    <p:sldId id="275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678DFE-5E49-1D44-9790-E3BAD3292832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CB265C-8F8C-6046-95C7-225A0C0A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D4skFeJ7Y" TargetMode="External"/><Relationship Id="rId4" Type="http://schemas.openxmlformats.org/officeDocument/2006/relationships/hyperlink" Target="https://www.youtube.com/watch?v=HLDPovgeha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4Mo9-JAeo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413294"/>
            <a:ext cx="11269133" cy="60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64" y="0"/>
            <a:ext cx="10293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plants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500" dirty="0" smtClean="0"/>
              <a:t>Phototropism: </a:t>
            </a:r>
            <a:r>
              <a:rPr lang="en-US" sz="2100" dirty="0" smtClean="0">
                <a:hlinkClick r:id="rId2"/>
              </a:rPr>
              <a:t>https</a:t>
            </a:r>
            <a:r>
              <a:rPr lang="en-US" sz="2100" dirty="0">
                <a:hlinkClick r:id="rId2"/>
              </a:rPr>
              <a:t>://</a:t>
            </a:r>
            <a:r>
              <a:rPr lang="en-US" sz="2100" dirty="0" smtClean="0">
                <a:hlinkClick r:id="rId2"/>
              </a:rPr>
              <a:t>www.youtube.com/watch?v=G4Mo9-JAeok</a:t>
            </a:r>
            <a:endParaRPr lang="en-US" sz="2100" dirty="0" smtClean="0"/>
          </a:p>
          <a:p>
            <a:pPr lvl="1"/>
            <a:r>
              <a:rPr lang="en-US" sz="2500" dirty="0"/>
              <a:t>Gravitropism: </a:t>
            </a:r>
            <a:r>
              <a:rPr lang="en-US" sz="2500" dirty="0" smtClean="0"/>
              <a:t>	</a:t>
            </a:r>
            <a:r>
              <a:rPr lang="en-US" sz="2500" dirty="0" smtClean="0">
                <a:hlinkClick r:id="rId3"/>
              </a:rPr>
              <a:t>https</a:t>
            </a:r>
            <a:r>
              <a:rPr lang="en-US" sz="2500" dirty="0">
                <a:hlinkClick r:id="rId3"/>
              </a:rPr>
              <a:t>://</a:t>
            </a:r>
            <a:r>
              <a:rPr lang="en-US" sz="2500" dirty="0" smtClean="0">
                <a:hlinkClick r:id="rId3"/>
              </a:rPr>
              <a:t>www.youtube.com/watch?v=RzD4skFeJ7Y</a:t>
            </a:r>
            <a:endParaRPr lang="en-US" sz="2500" dirty="0" smtClean="0"/>
          </a:p>
          <a:p>
            <a:pPr lvl="1"/>
            <a:r>
              <a:rPr lang="en-US" sz="2500" dirty="0" err="1" smtClean="0"/>
              <a:t>Thigmotropism</a:t>
            </a:r>
            <a:r>
              <a:rPr lang="en-US" sz="2500" dirty="0" smtClean="0"/>
              <a:t>:	</a:t>
            </a:r>
            <a:r>
              <a:rPr lang="en-US" sz="2500" dirty="0" smtClean="0">
                <a:hlinkClick r:id="rId4"/>
              </a:rPr>
              <a:t>https</a:t>
            </a:r>
            <a:r>
              <a:rPr lang="en-US" sz="2500" dirty="0">
                <a:hlinkClick r:id="rId4"/>
              </a:rPr>
              <a:t>://</a:t>
            </a:r>
            <a:r>
              <a:rPr lang="en-US" sz="2500" dirty="0" smtClean="0">
                <a:hlinkClick r:id="rId4"/>
              </a:rPr>
              <a:t>www.youtube.com/watch?v=HLDPovgehaE</a:t>
            </a:r>
            <a:endParaRPr lang="en-US" sz="2500" dirty="0" smtClean="0"/>
          </a:p>
          <a:p>
            <a:pPr lvl="1"/>
            <a:r>
              <a:rPr lang="en-US" sz="2500" dirty="0" smtClean="0"/>
              <a:t>Nastic movements</a:t>
            </a:r>
            <a:endParaRPr lang="en-US" sz="2500" dirty="0"/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006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3217" y="1095955"/>
            <a:ext cx="10058400" cy="3931920"/>
          </a:xfrm>
        </p:spPr>
        <p:txBody>
          <a:bodyPr>
            <a:noAutofit/>
          </a:bodyPr>
          <a:lstStyle/>
          <a:p>
            <a:r>
              <a:rPr lang="en-US" sz="5000" dirty="0" smtClean="0"/>
              <a:t>Works with skeletal system to produce </a:t>
            </a:r>
            <a:r>
              <a:rPr lang="en-US" sz="5000" smtClean="0"/>
              <a:t>voluntary movement</a:t>
            </a:r>
          </a:p>
          <a:p>
            <a:endParaRPr lang="en-US" sz="5000" dirty="0" smtClean="0"/>
          </a:p>
          <a:p>
            <a:r>
              <a:rPr lang="en-US" sz="5000" dirty="0" smtClean="0"/>
              <a:t>Helps move blood throughout body and food throughout digestive system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61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types of movement: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6372"/>
            <a:ext cx="10058400" cy="39319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Voluntary</a:t>
            </a:r>
          </a:p>
          <a:p>
            <a:pPr lvl="1"/>
            <a:r>
              <a:rPr lang="en-US" sz="3000" dirty="0" smtClean="0"/>
              <a:t>You choose to move</a:t>
            </a:r>
          </a:p>
          <a:p>
            <a:pPr lvl="1"/>
            <a:endParaRPr lang="en-US" sz="3000" dirty="0"/>
          </a:p>
          <a:p>
            <a:pPr lvl="1"/>
            <a:endParaRPr lang="en-US" sz="3000" dirty="0" smtClean="0"/>
          </a:p>
          <a:p>
            <a:r>
              <a:rPr lang="en-US" sz="3000" dirty="0" smtClean="0"/>
              <a:t>Involuntary</a:t>
            </a:r>
          </a:p>
          <a:p>
            <a:pPr lvl="1"/>
            <a:r>
              <a:rPr lang="en-US" sz="3000" dirty="0" smtClean="0"/>
              <a:t>Moves without you deciding to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005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6" y="-19981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Elements of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1" y="1019385"/>
            <a:ext cx="4233334" cy="393192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Smooth Muscle</a:t>
            </a:r>
          </a:p>
          <a:p>
            <a:pPr lvl="1"/>
            <a:r>
              <a:rPr lang="en-US" sz="2500" dirty="0" smtClean="0"/>
              <a:t>Involuntary</a:t>
            </a:r>
          </a:p>
          <a:p>
            <a:pPr lvl="1"/>
            <a:r>
              <a:rPr lang="en-US" sz="2500" dirty="0" smtClean="0"/>
              <a:t>i.e. Digestive system</a:t>
            </a:r>
          </a:p>
          <a:p>
            <a:r>
              <a:rPr lang="en-US" sz="2500" b="1" dirty="0" smtClean="0"/>
              <a:t>Skeletal Muscle</a:t>
            </a:r>
          </a:p>
          <a:p>
            <a:pPr lvl="1"/>
            <a:r>
              <a:rPr lang="en-US" sz="2500" dirty="0" smtClean="0"/>
              <a:t>Voluntary</a:t>
            </a:r>
          </a:p>
          <a:p>
            <a:pPr lvl="1"/>
            <a:r>
              <a:rPr lang="en-US" sz="2500" dirty="0" smtClean="0"/>
              <a:t>Attach to and move bones</a:t>
            </a:r>
          </a:p>
          <a:p>
            <a:pPr lvl="1"/>
            <a:r>
              <a:rPr lang="en-US" sz="2500" dirty="0" smtClean="0"/>
              <a:t>Contain more than one nuclei and LOTS of mitochondria</a:t>
            </a:r>
          </a:p>
          <a:p>
            <a:r>
              <a:rPr lang="en-US" sz="2500" b="1" dirty="0" smtClean="0"/>
              <a:t>Cardiac Muscle</a:t>
            </a:r>
          </a:p>
          <a:p>
            <a:pPr lvl="1"/>
            <a:r>
              <a:rPr lang="en-US" sz="2500" dirty="0" smtClean="0"/>
              <a:t>Involuntary</a:t>
            </a:r>
          </a:p>
          <a:p>
            <a:pPr lvl="1"/>
            <a:r>
              <a:rPr lang="en-US" sz="2500" dirty="0" smtClean="0"/>
              <a:t>i.e. Heart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17787" r="3715" b="1270"/>
          <a:stretch/>
        </p:blipFill>
        <p:spPr>
          <a:xfrm>
            <a:off x="4758266" y="1371600"/>
            <a:ext cx="6959601" cy="46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cells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7" y="0"/>
            <a:ext cx="1098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2" descr="rl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37" y="258567"/>
            <a:ext cx="8759595" cy="60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4" y="642594"/>
            <a:ext cx="8890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81" y="858295"/>
            <a:ext cx="8131838" cy="48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1777</TotalTime>
  <Words>87</Words>
  <Application>Microsoft Macintosh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Savon</vt:lpstr>
      <vt:lpstr>Muscular System</vt:lpstr>
      <vt:lpstr>PowerPoint Presentation</vt:lpstr>
      <vt:lpstr>Two main types of movement:</vt:lpstr>
      <vt:lpstr>Main Elements of Muscular System</vt:lpstr>
      <vt:lpstr>Specialized cells</vt:lpstr>
      <vt:lpstr>PowerPoint Presentation</vt:lpstr>
      <vt:lpstr>PowerPoint Presentation</vt:lpstr>
      <vt:lpstr>PowerPoint Presentation</vt:lpstr>
      <vt:lpstr>PowerPoint Presentation</vt:lpstr>
      <vt:lpstr>Comparative anatomy</vt:lpstr>
      <vt:lpstr>PowerPoint Presentation</vt:lpstr>
      <vt:lpstr>PowerPoint Presentation</vt:lpstr>
      <vt:lpstr>PowerPoint Presentation</vt:lpstr>
      <vt:lpstr>Do plants move?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Microsoft Office User</dc:creator>
  <cp:lastModifiedBy>Microsoft Office User</cp:lastModifiedBy>
  <cp:revision>4</cp:revision>
  <dcterms:created xsi:type="dcterms:W3CDTF">2016-12-07T15:56:17Z</dcterms:created>
  <dcterms:modified xsi:type="dcterms:W3CDTF">2016-12-16T15:00:59Z</dcterms:modified>
</cp:coreProperties>
</file>